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34"/>
  </p:notesMasterIdLst>
  <p:sldIdLst>
    <p:sldId id="303" r:id="rId5"/>
    <p:sldId id="308" r:id="rId6"/>
    <p:sldId id="293" r:id="rId7"/>
    <p:sldId id="294" r:id="rId8"/>
    <p:sldId id="313" r:id="rId9"/>
    <p:sldId id="296" r:id="rId10"/>
    <p:sldId id="299" r:id="rId11"/>
    <p:sldId id="309" r:id="rId12"/>
    <p:sldId id="281" r:id="rId13"/>
    <p:sldId id="282" r:id="rId14"/>
    <p:sldId id="283" r:id="rId15"/>
    <p:sldId id="284" r:id="rId16"/>
    <p:sldId id="269" r:id="rId17"/>
    <p:sldId id="310" r:id="rId18"/>
    <p:sldId id="317" r:id="rId19"/>
    <p:sldId id="316" r:id="rId20"/>
    <p:sldId id="318" r:id="rId21"/>
    <p:sldId id="320" r:id="rId22"/>
    <p:sldId id="324" r:id="rId23"/>
    <p:sldId id="325" r:id="rId24"/>
    <p:sldId id="319" r:id="rId25"/>
    <p:sldId id="323" r:id="rId26"/>
    <p:sldId id="314" r:id="rId27"/>
    <p:sldId id="311" r:id="rId28"/>
    <p:sldId id="322" r:id="rId29"/>
    <p:sldId id="321" r:id="rId30"/>
    <p:sldId id="312" r:id="rId31"/>
    <p:sldId id="257" r:id="rId32"/>
    <p:sldId id="315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7B470-36AA-1968-E064-19188D56C09A}" v="93" dt="2023-03-09T10:49:39.045"/>
    <p1510:client id="{09808300-AF70-44C5-C868-A0BFDAC3C0FB}" v="173" dt="2023-03-09T12:35:27.204"/>
    <p1510:client id="{19C4A173-289B-6AA4-8B46-8E5BF368B0DE}" v="172" dt="2023-03-09T21:40:00.642"/>
    <p1510:client id="{25F9077B-80E1-226E-22C0-CE594526E8F3}" v="168" dt="2023-03-08T13:27:54.678"/>
    <p1510:client id="{9B5FBEC1-67B5-4823-A84E-F7DE73F67D8E}" v="6" dt="2023-03-08T08:15:53.652"/>
    <p1510:client id="{B135BF39-04BF-2770-9CAB-B02C5BBEDD2D}" v="29" dt="2023-03-09T21:47:22.860"/>
    <p1510:client id="{C9C70FEA-00CD-24ED-6EBA-38359AAAD832}" v="31" dt="2023-03-08T23:21:36.646"/>
    <p1510:client id="{EC9AC045-9C31-06E8-7D62-C9111037EEA2}" v="38" dt="2023-03-08T22:05:22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c Tang - Y17" userId="S::thduc.y17@ump.edu.vn::ee647319-0f2b-484e-9e94-552dc6ac22ee" providerId="AD" clId="Web-{C9C70FEA-00CD-24ED-6EBA-38359AAAD832}"/>
    <pc:docChg chg="modSld">
      <pc:chgData name="Duc Tang - Y17" userId="S::thduc.y17@ump.edu.vn::ee647319-0f2b-484e-9e94-552dc6ac22ee" providerId="AD" clId="Web-{C9C70FEA-00CD-24ED-6EBA-38359AAAD832}" dt="2023-03-08T23:21:35.474" v="14" actId="20577"/>
      <pc:docMkLst>
        <pc:docMk/>
      </pc:docMkLst>
      <pc:sldChg chg="modSp">
        <pc:chgData name="Duc Tang - Y17" userId="S::thduc.y17@ump.edu.vn::ee647319-0f2b-484e-9e94-552dc6ac22ee" providerId="AD" clId="Web-{C9C70FEA-00CD-24ED-6EBA-38359AAAD832}" dt="2023-03-08T23:21:05.848" v="13" actId="20577"/>
        <pc:sldMkLst>
          <pc:docMk/>
          <pc:sldMk cId="1605203003" sldId="312"/>
        </pc:sldMkLst>
        <pc:spChg chg="mod">
          <ac:chgData name="Duc Tang - Y17" userId="S::thduc.y17@ump.edu.vn::ee647319-0f2b-484e-9e94-552dc6ac22ee" providerId="AD" clId="Web-{C9C70FEA-00CD-24ED-6EBA-38359AAAD832}" dt="2023-03-08T23:21:05.848" v="13" actId="20577"/>
          <ac:spMkLst>
            <pc:docMk/>
            <pc:sldMk cId="1605203003" sldId="312"/>
            <ac:spMk id="6" creationId="{88051015-81BE-4CD3-93CB-A22A951EB7E5}"/>
          </ac:spMkLst>
        </pc:spChg>
      </pc:sldChg>
      <pc:sldChg chg="modSp">
        <pc:chgData name="Duc Tang - Y17" userId="S::thduc.y17@ump.edu.vn::ee647319-0f2b-484e-9e94-552dc6ac22ee" providerId="AD" clId="Web-{C9C70FEA-00CD-24ED-6EBA-38359AAAD832}" dt="2023-03-08T23:21:35.474" v="14" actId="20577"/>
        <pc:sldMkLst>
          <pc:docMk/>
          <pc:sldMk cId="393203797" sldId="315"/>
        </pc:sldMkLst>
        <pc:spChg chg="mod">
          <ac:chgData name="Duc Tang - Y17" userId="S::thduc.y17@ump.edu.vn::ee647319-0f2b-484e-9e94-552dc6ac22ee" providerId="AD" clId="Web-{C9C70FEA-00CD-24ED-6EBA-38359AAAD832}" dt="2023-03-08T23:21:35.474" v="14" actId="20577"/>
          <ac:spMkLst>
            <pc:docMk/>
            <pc:sldMk cId="393203797" sldId="315"/>
            <ac:spMk id="3" creationId="{D9B16227-7B4F-41C7-8ED4-EC4DCF9B8BF2}"/>
          </ac:spMkLst>
        </pc:spChg>
      </pc:sldChg>
    </pc:docChg>
  </pc:docChgLst>
  <pc:docChgLst>
    <pc:chgData name="Duc Tang - Y17" userId="S::thduc.y17@ump.edu.vn::ee647319-0f2b-484e-9e94-552dc6ac22ee" providerId="AD" clId="Web-{9BC7F1EA-388B-3171-3783-61F54B90FD3B}"/>
    <pc:docChg chg="addSld modSld sldOrd">
      <pc:chgData name="Duc Tang - Y17" userId="S::thduc.y17@ump.edu.vn::ee647319-0f2b-484e-9e94-552dc6ac22ee" providerId="AD" clId="Web-{9BC7F1EA-388B-3171-3783-61F54B90FD3B}" dt="2023-03-07T22:09:42.392" v="117" actId="20577"/>
      <pc:docMkLst>
        <pc:docMk/>
      </pc:docMkLst>
      <pc:sldChg chg="modSp">
        <pc:chgData name="Duc Tang - Y17" userId="S::thduc.y17@ump.edu.vn::ee647319-0f2b-484e-9e94-552dc6ac22ee" providerId="AD" clId="Web-{9BC7F1EA-388B-3171-3783-61F54B90FD3B}" dt="2023-03-07T21:06:04.222" v="11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9BC7F1EA-388B-3171-3783-61F54B90FD3B}" dt="2023-03-07T21:06:04.222" v="11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S::thduc.y17@ump.edu.vn::ee647319-0f2b-484e-9e94-552dc6ac22ee" providerId="AD" clId="Web-{9BC7F1EA-388B-3171-3783-61F54B90FD3B}" dt="2023-03-07T22:07:56.717" v="113" actId="20577"/>
        <pc:sldMkLst>
          <pc:docMk/>
          <pc:sldMk cId="3706697274" sldId="318"/>
        </pc:sldMkLst>
        <pc:spChg chg="mod">
          <ac:chgData name="Duc Tang - Y17" userId="S::thduc.y17@ump.edu.vn::ee647319-0f2b-484e-9e94-552dc6ac22ee" providerId="AD" clId="Web-{9BC7F1EA-388B-3171-3783-61F54B90FD3B}" dt="2023-03-07T22:07:56.717" v="113" actId="20577"/>
          <ac:spMkLst>
            <pc:docMk/>
            <pc:sldMk cId="3706697274" sldId="318"/>
            <ac:spMk id="6" creationId="{2741B3FB-BE8B-76EF-F5E6-45003239D1AB}"/>
          </ac:spMkLst>
        </pc:spChg>
      </pc:sldChg>
      <pc:sldChg chg="ord">
        <pc:chgData name="Duc Tang - Y17" userId="S::thduc.y17@ump.edu.vn::ee647319-0f2b-484e-9e94-552dc6ac22ee" providerId="AD" clId="Web-{9BC7F1EA-388B-3171-3783-61F54B90FD3B}" dt="2023-03-07T22:02:29.209" v="103"/>
        <pc:sldMkLst>
          <pc:docMk/>
          <pc:sldMk cId="294456866" sldId="322"/>
        </pc:sldMkLst>
      </pc:sldChg>
      <pc:sldChg chg="modSp add replId">
        <pc:chgData name="Duc Tang - Y17" userId="S::thduc.y17@ump.edu.vn::ee647319-0f2b-484e-9e94-552dc6ac22ee" providerId="AD" clId="Web-{9BC7F1EA-388B-3171-3783-61F54B90FD3B}" dt="2023-03-07T22:09:42.392" v="117" actId="20577"/>
        <pc:sldMkLst>
          <pc:docMk/>
          <pc:sldMk cId="464628386" sldId="323"/>
        </pc:sldMkLst>
        <pc:spChg chg="mod">
          <ac:chgData name="Duc Tang - Y17" userId="S::thduc.y17@ump.edu.vn::ee647319-0f2b-484e-9e94-552dc6ac22ee" providerId="AD" clId="Web-{9BC7F1EA-388B-3171-3783-61F54B90FD3B}" dt="2023-03-07T22:09:42.392" v="117" actId="20577"/>
          <ac:spMkLst>
            <pc:docMk/>
            <pc:sldMk cId="464628386" sldId="323"/>
            <ac:spMk id="3" creationId="{36EDDE09-4531-AEEF-6755-16896C7A7B88}"/>
          </ac:spMkLst>
        </pc:spChg>
      </pc:sldChg>
    </pc:docChg>
  </pc:docChgLst>
  <pc:docChgLst>
    <pc:chgData name="Duc Tang - Y17" userId="ee647319-0f2b-484e-9e94-552dc6ac22ee" providerId="ADAL" clId="{60A3F3E0-1240-4D4B-9FDE-D962ED971A42}"/>
    <pc:docChg chg="modSld">
      <pc:chgData name="Duc Tang - Y17" userId="ee647319-0f2b-484e-9e94-552dc6ac22ee" providerId="ADAL" clId="{60A3F3E0-1240-4D4B-9FDE-D962ED971A42}" dt="2023-03-08T01:11:25.852" v="457" actId="20577"/>
      <pc:docMkLst>
        <pc:docMk/>
      </pc:docMkLst>
      <pc:sldChg chg="modSp">
        <pc:chgData name="Duc Tang - Y17" userId="ee647319-0f2b-484e-9e94-552dc6ac22ee" providerId="ADAL" clId="{60A3F3E0-1240-4D4B-9FDE-D962ED971A42}" dt="2023-03-08T01:11:25.852" v="457" actId="20577"/>
        <pc:sldMkLst>
          <pc:docMk/>
          <pc:sldMk cId="2651334367" sldId="283"/>
        </pc:sldMkLst>
        <pc:spChg chg="mod">
          <ac:chgData name="Duc Tang - Y17" userId="ee647319-0f2b-484e-9e94-552dc6ac22ee" providerId="ADAL" clId="{60A3F3E0-1240-4D4B-9FDE-D962ED971A42}" dt="2023-03-08T01:11:25.852" v="457" actId="20577"/>
          <ac:spMkLst>
            <pc:docMk/>
            <pc:sldMk cId="2651334367" sldId="283"/>
            <ac:spMk id="3" creationId="{00000000-0000-0000-0000-000000000000}"/>
          </ac:spMkLst>
        </pc:spChg>
      </pc:sldChg>
      <pc:sldChg chg="modSp">
        <pc:chgData name="Duc Tang - Y17" userId="ee647319-0f2b-484e-9e94-552dc6ac22ee" providerId="ADAL" clId="{60A3F3E0-1240-4D4B-9FDE-D962ED971A42}" dt="2023-03-08T01:08:13.315" v="126" actId="20577"/>
        <pc:sldMkLst>
          <pc:docMk/>
          <pc:sldMk cId="1037628871" sldId="294"/>
        </pc:sldMkLst>
        <pc:spChg chg="mod">
          <ac:chgData name="Duc Tang - Y17" userId="ee647319-0f2b-484e-9e94-552dc6ac22ee" providerId="ADAL" clId="{60A3F3E0-1240-4D4B-9FDE-D962ED971A42}" dt="2023-03-08T01:08:13.315" v="126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modSp">
        <pc:chgData name="Duc Tang - Y17" userId="ee647319-0f2b-484e-9e94-552dc6ac22ee" providerId="ADAL" clId="{60A3F3E0-1240-4D4B-9FDE-D962ED971A42}" dt="2023-03-08T01:10:11.309" v="397" actId="20577"/>
        <pc:sldMkLst>
          <pc:docMk/>
          <pc:sldMk cId="789983805" sldId="296"/>
        </pc:sldMkLst>
        <pc:spChg chg="mod">
          <ac:chgData name="Duc Tang - Y17" userId="ee647319-0f2b-484e-9e94-552dc6ac22ee" providerId="ADAL" clId="{60A3F3E0-1240-4D4B-9FDE-D962ED971A42}" dt="2023-03-08T01:09:58.810" v="332" actId="1076"/>
          <ac:spMkLst>
            <pc:docMk/>
            <pc:sldMk cId="789983805" sldId="296"/>
            <ac:spMk id="2" creationId="{142C789C-908D-445A-AD78-EE08656B8972}"/>
          </ac:spMkLst>
        </pc:spChg>
        <pc:spChg chg="mod">
          <ac:chgData name="Duc Tang - Y17" userId="ee647319-0f2b-484e-9e94-552dc6ac22ee" providerId="ADAL" clId="{60A3F3E0-1240-4D4B-9FDE-D962ED971A42}" dt="2023-03-08T01:10:11.309" v="397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ee647319-0f2b-484e-9e94-552dc6ac22ee" providerId="ADAL" clId="{60A3F3E0-1240-4D4B-9FDE-D962ED971A42}" dt="2023-03-08T01:09:06.170" v="186" actId="20577"/>
        <pc:sldMkLst>
          <pc:docMk/>
          <pc:sldMk cId="1295381848" sldId="308"/>
        </pc:sldMkLst>
        <pc:spChg chg="mod">
          <ac:chgData name="Duc Tang - Y17" userId="ee647319-0f2b-484e-9e94-552dc6ac22ee" providerId="ADAL" clId="{60A3F3E0-1240-4D4B-9FDE-D962ED971A42}" dt="2023-03-08T01:09:06.170" v="186" actId="20577"/>
          <ac:spMkLst>
            <pc:docMk/>
            <pc:sldMk cId="1295381848" sldId="308"/>
            <ac:spMk id="3" creationId="{0A896821-0E7B-472B-8ED2-882DD8F9030B}"/>
          </ac:spMkLst>
        </pc:spChg>
      </pc:sldChg>
    </pc:docChg>
  </pc:docChgLst>
  <pc:docChgLst>
    <pc:chgData name="Duc Tang - Y17" userId="S::thduc.y17@ump.edu.vn::ee647319-0f2b-484e-9e94-552dc6ac22ee" providerId="AD" clId="Web-{32D9FB2C-159E-44A6-8739-B3C2BB0897B2}"/>
    <pc:docChg chg="modSld">
      <pc:chgData name="Duc Tang - Y17" userId="S::thduc.y17@ump.edu.vn::ee647319-0f2b-484e-9e94-552dc6ac22ee" providerId="AD" clId="Web-{32D9FB2C-159E-44A6-8739-B3C2BB0897B2}" dt="2023-03-07T13:10:58.285" v="13" actId="20577"/>
      <pc:docMkLst>
        <pc:docMk/>
      </pc:docMkLst>
      <pc:sldChg chg="modSp">
        <pc:chgData name="Duc Tang - Y17" userId="S::thduc.y17@ump.edu.vn::ee647319-0f2b-484e-9e94-552dc6ac22ee" providerId="AD" clId="Web-{32D9FB2C-159E-44A6-8739-B3C2BB0897B2}" dt="2023-03-07T13:10:58.285" v="13" actId="20577"/>
        <pc:sldMkLst>
          <pc:docMk/>
          <pc:sldMk cId="1889144111" sldId="257"/>
        </pc:sldMkLst>
        <pc:spChg chg="mod">
          <ac:chgData name="Duc Tang - Y17" userId="S::thduc.y17@ump.edu.vn::ee647319-0f2b-484e-9e94-552dc6ac22ee" providerId="AD" clId="Web-{32D9FB2C-159E-44A6-8739-B3C2BB0897B2}" dt="2023-03-07T13:10:58.285" v="13" actId="20577"/>
          <ac:spMkLst>
            <pc:docMk/>
            <pc:sldMk cId="1889144111" sldId="257"/>
            <ac:spMk id="3" creationId="{D9B16227-7B4F-41C7-8ED4-EC4DCF9B8BF2}"/>
          </ac:spMkLst>
        </pc:spChg>
      </pc:sldChg>
    </pc:docChg>
  </pc:docChgLst>
  <pc:docChgLst>
    <pc:chgData name="Duc Tang - Y17" userId="S::thduc.y17@ump.edu.vn::ee647319-0f2b-484e-9e94-552dc6ac22ee" providerId="AD" clId="Web-{3104DE1D-D249-9803-E8A8-36CC9A11D2B7}"/>
    <pc:docChg chg="addSld modSld">
      <pc:chgData name="Duc Tang - Y17" userId="S::thduc.y17@ump.edu.vn::ee647319-0f2b-484e-9e94-552dc6ac22ee" providerId="AD" clId="Web-{3104DE1D-D249-9803-E8A8-36CC9A11D2B7}" dt="2023-03-07T20:30:12.181" v="121" actId="20577"/>
      <pc:docMkLst>
        <pc:docMk/>
      </pc:docMkLst>
      <pc:sldChg chg="modSp">
        <pc:chgData name="Duc Tang - Y17" userId="S::thduc.y17@ump.edu.vn::ee647319-0f2b-484e-9e94-552dc6ac22ee" providerId="AD" clId="Web-{3104DE1D-D249-9803-E8A8-36CC9A11D2B7}" dt="2023-03-07T20:29:24.914" v="109" actId="20577"/>
        <pc:sldMkLst>
          <pc:docMk/>
          <pc:sldMk cId="1969346095" sldId="311"/>
        </pc:sldMkLst>
        <pc:spChg chg="mod">
          <ac:chgData name="Duc Tang - Y17" userId="S::thduc.y17@ump.edu.vn::ee647319-0f2b-484e-9e94-552dc6ac22ee" providerId="AD" clId="Web-{3104DE1D-D249-9803-E8A8-36CC9A11D2B7}" dt="2023-03-07T20:29:24.914" v="109" actId="20577"/>
          <ac:spMkLst>
            <pc:docMk/>
            <pc:sldMk cId="1969346095" sldId="311"/>
            <ac:spMk id="7" creationId="{2AF1E205-CE7A-EA30-AD21-8CC89ECC33C8}"/>
          </ac:spMkLst>
        </pc:spChg>
      </pc:sldChg>
      <pc:sldChg chg="modSp">
        <pc:chgData name="Duc Tang - Y17" userId="S::thduc.y17@ump.edu.vn::ee647319-0f2b-484e-9e94-552dc6ac22ee" providerId="AD" clId="Web-{3104DE1D-D249-9803-E8A8-36CC9A11D2B7}" dt="2023-03-07T20:24:45.984" v="33" actId="20577"/>
        <pc:sldMkLst>
          <pc:docMk/>
          <pc:sldMk cId="1605203003" sldId="312"/>
        </pc:sldMkLst>
        <pc:spChg chg="mod">
          <ac:chgData name="Duc Tang - Y17" userId="S::thduc.y17@ump.edu.vn::ee647319-0f2b-484e-9e94-552dc6ac22ee" providerId="AD" clId="Web-{3104DE1D-D249-9803-E8A8-36CC9A11D2B7}" dt="2023-03-07T20:24:45.984" v="33" actId="20577"/>
          <ac:spMkLst>
            <pc:docMk/>
            <pc:sldMk cId="1605203003" sldId="312"/>
            <ac:spMk id="6" creationId="{88051015-81BE-4CD3-93CB-A22A951EB7E5}"/>
          </ac:spMkLst>
        </pc:spChg>
      </pc:sldChg>
      <pc:sldChg chg="modSp">
        <pc:chgData name="Duc Tang - Y17" userId="S::thduc.y17@ump.edu.vn::ee647319-0f2b-484e-9e94-552dc6ac22ee" providerId="AD" clId="Web-{3104DE1D-D249-9803-E8A8-36CC9A11D2B7}" dt="2023-03-07T20:30:12.181" v="121" actId="20577"/>
        <pc:sldMkLst>
          <pc:docMk/>
          <pc:sldMk cId="393203797" sldId="315"/>
        </pc:sldMkLst>
        <pc:spChg chg="mod">
          <ac:chgData name="Duc Tang - Y17" userId="S::thduc.y17@ump.edu.vn::ee647319-0f2b-484e-9e94-552dc6ac22ee" providerId="AD" clId="Web-{3104DE1D-D249-9803-E8A8-36CC9A11D2B7}" dt="2023-03-07T20:30:12.181" v="121" actId="20577"/>
          <ac:spMkLst>
            <pc:docMk/>
            <pc:sldMk cId="393203797" sldId="315"/>
            <ac:spMk id="3" creationId="{D9B16227-7B4F-41C7-8ED4-EC4DCF9B8BF2}"/>
          </ac:spMkLst>
        </pc:spChg>
      </pc:sldChg>
      <pc:sldChg chg="modSp add replId">
        <pc:chgData name="Duc Tang - Y17" userId="S::thduc.y17@ump.edu.vn::ee647319-0f2b-484e-9e94-552dc6ac22ee" providerId="AD" clId="Web-{3104DE1D-D249-9803-E8A8-36CC9A11D2B7}" dt="2023-03-07T20:26:48.660" v="61" actId="20577"/>
        <pc:sldMkLst>
          <pc:docMk/>
          <pc:sldMk cId="368862544" sldId="321"/>
        </pc:sldMkLst>
        <pc:spChg chg="mod">
          <ac:chgData name="Duc Tang - Y17" userId="S::thduc.y17@ump.edu.vn::ee647319-0f2b-484e-9e94-552dc6ac22ee" providerId="AD" clId="Web-{3104DE1D-D249-9803-E8A8-36CC9A11D2B7}" dt="2023-03-07T20:25:28.017" v="35" actId="20577"/>
          <ac:spMkLst>
            <pc:docMk/>
            <pc:sldMk cId="368862544" sldId="321"/>
            <ac:spMk id="2" creationId="{21C9E316-462D-4BB1-878A-9F3F6374D180}"/>
          </ac:spMkLst>
        </pc:spChg>
        <pc:spChg chg="mod">
          <ac:chgData name="Duc Tang - Y17" userId="S::thduc.y17@ump.edu.vn::ee647319-0f2b-484e-9e94-552dc6ac22ee" providerId="AD" clId="Web-{3104DE1D-D249-9803-E8A8-36CC9A11D2B7}" dt="2023-03-07T20:26:48.660" v="61" actId="20577"/>
          <ac:spMkLst>
            <pc:docMk/>
            <pc:sldMk cId="368862544" sldId="321"/>
            <ac:spMk id="7" creationId="{2AF1E205-CE7A-EA30-AD21-8CC89ECC33C8}"/>
          </ac:spMkLst>
        </pc:spChg>
      </pc:sldChg>
      <pc:sldChg chg="addSp delSp modSp add replId">
        <pc:chgData name="Duc Tang - Y17" userId="S::thduc.y17@ump.edu.vn::ee647319-0f2b-484e-9e94-552dc6ac22ee" providerId="AD" clId="Web-{3104DE1D-D249-9803-E8A8-36CC9A11D2B7}" dt="2023-03-07T20:28:55.554" v="108" actId="20577"/>
        <pc:sldMkLst>
          <pc:docMk/>
          <pc:sldMk cId="294456866" sldId="322"/>
        </pc:sldMkLst>
        <pc:spChg chg="mod">
          <ac:chgData name="Duc Tang - Y17" userId="S::thduc.y17@ump.edu.vn::ee647319-0f2b-484e-9e94-552dc6ac22ee" providerId="AD" clId="Web-{3104DE1D-D249-9803-E8A8-36CC9A11D2B7}" dt="2023-03-07T20:26:56.347" v="63" actId="20577"/>
          <ac:spMkLst>
            <pc:docMk/>
            <pc:sldMk cId="294456866" sldId="322"/>
            <ac:spMk id="2" creationId="{E89544C3-A86D-4EBD-A711-346ADEB2A9B8}"/>
          </ac:spMkLst>
        </pc:spChg>
        <pc:spChg chg="del">
          <ac:chgData name="Duc Tang - Y17" userId="S::thduc.y17@ump.edu.vn::ee647319-0f2b-484e-9e94-552dc6ac22ee" providerId="AD" clId="Web-{3104DE1D-D249-9803-E8A8-36CC9A11D2B7}" dt="2023-03-07T20:27:07.160" v="67"/>
          <ac:spMkLst>
            <pc:docMk/>
            <pc:sldMk cId="294456866" sldId="322"/>
            <ac:spMk id="5" creationId="{2E707769-DBB4-43D4-B51D-02A9596FD378}"/>
          </ac:spMkLst>
        </pc:spChg>
        <pc:spChg chg="add mod">
          <ac:chgData name="Duc Tang - Y17" userId="S::thduc.y17@ump.edu.vn::ee647319-0f2b-484e-9e94-552dc6ac22ee" providerId="AD" clId="Web-{3104DE1D-D249-9803-E8A8-36CC9A11D2B7}" dt="2023-03-07T20:28:55.554" v="108" actId="20577"/>
          <ac:spMkLst>
            <pc:docMk/>
            <pc:sldMk cId="294456866" sldId="322"/>
            <ac:spMk id="6" creationId="{3F4B45F4-1543-07E1-6404-87549141556E}"/>
          </ac:spMkLst>
        </pc:spChg>
        <pc:graphicFrameChg chg="del">
          <ac:chgData name="Duc Tang - Y17" userId="S::thduc.y17@ump.edu.vn::ee647319-0f2b-484e-9e94-552dc6ac22ee" providerId="AD" clId="Web-{3104DE1D-D249-9803-E8A8-36CC9A11D2B7}" dt="2023-03-07T20:26:58.629" v="64"/>
          <ac:graphicFrameMkLst>
            <pc:docMk/>
            <pc:sldMk cId="294456866" sldId="322"/>
            <ac:graphicFrameMk id="4" creationId="{A1C3162D-3AC1-4AB0-8ACE-4AD53C925F28}"/>
          </ac:graphicFrameMkLst>
        </pc:graphicFrameChg>
      </pc:sldChg>
    </pc:docChg>
  </pc:docChgLst>
  <pc:docChgLst>
    <pc:chgData name="Duc Tang - Y17" userId="S::thduc.y17@ump.edu.vn::ee647319-0f2b-484e-9e94-552dc6ac22ee" providerId="AD" clId="Web-{EC9AC045-9C31-06E8-7D62-C9111037EEA2}"/>
    <pc:docChg chg="addSld modSld">
      <pc:chgData name="Duc Tang - Y17" userId="S::thduc.y17@ump.edu.vn::ee647319-0f2b-484e-9e94-552dc6ac22ee" providerId="AD" clId="Web-{EC9AC045-9C31-06E8-7D62-C9111037EEA2}" dt="2023-03-08T22:05:22.010" v="34" actId="20577"/>
      <pc:docMkLst>
        <pc:docMk/>
      </pc:docMkLst>
      <pc:sldChg chg="modSp">
        <pc:chgData name="Duc Tang - Y17" userId="S::thduc.y17@ump.edu.vn::ee647319-0f2b-484e-9e94-552dc6ac22ee" providerId="AD" clId="Web-{EC9AC045-9C31-06E8-7D62-C9111037EEA2}" dt="2023-03-08T21:37:20.680" v="3" actId="20577"/>
        <pc:sldMkLst>
          <pc:docMk/>
          <pc:sldMk cId="2651334367" sldId="283"/>
        </pc:sldMkLst>
        <pc:spChg chg="mod">
          <ac:chgData name="Duc Tang - Y17" userId="S::thduc.y17@ump.edu.vn::ee647319-0f2b-484e-9e94-552dc6ac22ee" providerId="AD" clId="Web-{EC9AC045-9C31-06E8-7D62-C9111037EEA2}" dt="2023-03-08T21:37:20.680" v="3" actId="20577"/>
          <ac:spMkLst>
            <pc:docMk/>
            <pc:sldMk cId="2651334367" sldId="283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EC9AC045-9C31-06E8-7D62-C9111037EEA2}" dt="2023-03-08T21:38:16.509" v="5" actId="20577"/>
        <pc:sldMkLst>
          <pc:docMk/>
          <pc:sldMk cId="3771236825" sldId="284"/>
        </pc:sldMkLst>
        <pc:spChg chg="mod">
          <ac:chgData name="Duc Tang - Y17" userId="S::thduc.y17@ump.edu.vn::ee647319-0f2b-484e-9e94-552dc6ac22ee" providerId="AD" clId="Web-{EC9AC045-9C31-06E8-7D62-C9111037EEA2}" dt="2023-03-08T21:38:16.509" v="5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EC9AC045-9C31-06E8-7D62-C9111037EEA2}" dt="2023-03-08T22:04:12.133" v="33" actId="20577"/>
        <pc:sldMkLst>
          <pc:docMk/>
          <pc:sldMk cId="1037628871" sldId="294"/>
        </pc:sldMkLst>
        <pc:spChg chg="mod">
          <ac:chgData name="Duc Tang - Y17" userId="S::thduc.y17@ump.edu.vn::ee647319-0f2b-484e-9e94-552dc6ac22ee" providerId="AD" clId="Web-{EC9AC045-9C31-06E8-7D62-C9111037EEA2}" dt="2023-03-08T22:04:12.133" v="33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delSp">
        <pc:chgData name="Duc Tang - Y17" userId="S::thduc.y17@ump.edu.vn::ee647319-0f2b-484e-9e94-552dc6ac22ee" providerId="AD" clId="Web-{EC9AC045-9C31-06E8-7D62-C9111037EEA2}" dt="2023-03-08T21:53:46.442" v="7"/>
        <pc:sldMkLst>
          <pc:docMk/>
          <pc:sldMk cId="433340219" sldId="320"/>
        </pc:sldMkLst>
        <pc:inkChg chg="del">
          <ac:chgData name="Duc Tang - Y17" userId="S::thduc.y17@ump.edu.vn::ee647319-0f2b-484e-9e94-552dc6ac22ee" providerId="AD" clId="Web-{EC9AC045-9C31-06E8-7D62-C9111037EEA2}" dt="2023-03-08T21:53:44.410" v="6"/>
          <ac:inkMkLst>
            <pc:docMk/>
            <pc:sldMk cId="433340219" sldId="320"/>
            <ac:inkMk id="10" creationId="{DDFAEDE1-0FDD-2F1F-F492-B803E9CE13F0}"/>
          </ac:inkMkLst>
        </pc:inkChg>
        <pc:inkChg chg="del">
          <ac:chgData name="Duc Tang - Y17" userId="S::thduc.y17@ump.edu.vn::ee647319-0f2b-484e-9e94-552dc6ac22ee" providerId="AD" clId="Web-{EC9AC045-9C31-06E8-7D62-C9111037EEA2}" dt="2023-03-08T21:53:46.442" v="7"/>
          <ac:inkMkLst>
            <pc:docMk/>
            <pc:sldMk cId="433340219" sldId="320"/>
            <ac:inkMk id="11" creationId="{C137D66F-7DA6-FE37-D9AA-B73748E2EBA6}"/>
          </ac:inkMkLst>
        </pc:inkChg>
      </pc:sldChg>
      <pc:sldChg chg="modSp">
        <pc:chgData name="Duc Tang - Y17" userId="S::thduc.y17@ump.edu.vn::ee647319-0f2b-484e-9e94-552dc6ac22ee" providerId="AD" clId="Web-{EC9AC045-9C31-06E8-7D62-C9111037EEA2}" dt="2023-03-08T22:05:22.010" v="34" actId="20577"/>
        <pc:sldMkLst>
          <pc:docMk/>
          <pc:sldMk cId="464628386" sldId="323"/>
        </pc:sldMkLst>
        <pc:spChg chg="mod">
          <ac:chgData name="Duc Tang - Y17" userId="S::thduc.y17@ump.edu.vn::ee647319-0f2b-484e-9e94-552dc6ac22ee" providerId="AD" clId="Web-{EC9AC045-9C31-06E8-7D62-C9111037EEA2}" dt="2023-03-08T22:05:22.010" v="34" actId="20577"/>
          <ac:spMkLst>
            <pc:docMk/>
            <pc:sldMk cId="464628386" sldId="323"/>
            <ac:spMk id="3" creationId="{36EDDE09-4531-AEEF-6755-16896C7A7B88}"/>
          </ac:spMkLst>
        </pc:spChg>
      </pc:sldChg>
      <pc:sldChg chg="addSp delSp modSp add replId">
        <pc:chgData name="Duc Tang - Y17" userId="S::thduc.y17@ump.edu.vn::ee647319-0f2b-484e-9e94-552dc6ac22ee" providerId="AD" clId="Web-{EC9AC045-9C31-06E8-7D62-C9111037EEA2}" dt="2023-03-08T21:55:53.351" v="22" actId="14100"/>
        <pc:sldMkLst>
          <pc:docMk/>
          <pc:sldMk cId="1415038520" sldId="324"/>
        </pc:sldMkLst>
        <pc:spChg chg="add del mod">
          <ac:chgData name="Duc Tang - Y17" userId="S::thduc.y17@ump.edu.vn::ee647319-0f2b-484e-9e94-552dc6ac22ee" providerId="AD" clId="Web-{EC9AC045-9C31-06E8-7D62-C9111037EEA2}" dt="2023-03-08T21:54:36.693" v="11"/>
          <ac:spMkLst>
            <pc:docMk/>
            <pc:sldMk cId="1415038520" sldId="324"/>
            <ac:spMk id="7" creationId="{0E05A341-AAA8-E06A-DCFC-8181CE797F9E}"/>
          </ac:spMkLst>
        </pc:spChg>
        <pc:picChg chg="del">
          <ac:chgData name="Duc Tang - Y17" userId="S::thduc.y17@ump.edu.vn::ee647319-0f2b-484e-9e94-552dc6ac22ee" providerId="AD" clId="Web-{EC9AC045-9C31-06E8-7D62-C9111037EEA2}" dt="2023-03-08T21:54:32.552" v="9"/>
          <ac:picMkLst>
            <pc:docMk/>
            <pc:sldMk cId="1415038520" sldId="324"/>
            <ac:picMk id="4" creationId="{457FFABB-A480-2302-AC69-68AC448B78BE}"/>
          </ac:picMkLst>
        </pc:picChg>
        <pc:picChg chg="del">
          <ac:chgData name="Duc Tang - Y17" userId="S::thduc.y17@ump.edu.vn::ee647319-0f2b-484e-9e94-552dc6ac22ee" providerId="AD" clId="Web-{EC9AC045-9C31-06E8-7D62-C9111037EEA2}" dt="2023-03-08T21:54:32.990" v="10"/>
          <ac:picMkLst>
            <pc:docMk/>
            <pc:sldMk cId="1415038520" sldId="324"/>
            <ac:picMk id="6" creationId="{781E91A4-A3D4-60FF-232C-E0128666D257}"/>
          </ac:picMkLst>
        </pc:picChg>
        <pc:picChg chg="add mod ord modCrop">
          <ac:chgData name="Duc Tang - Y17" userId="S::thduc.y17@ump.edu.vn::ee647319-0f2b-484e-9e94-552dc6ac22ee" providerId="AD" clId="Web-{EC9AC045-9C31-06E8-7D62-C9111037EEA2}" dt="2023-03-08T21:55:00.787" v="16" actId="14100"/>
          <ac:picMkLst>
            <pc:docMk/>
            <pc:sldMk cId="1415038520" sldId="324"/>
            <ac:picMk id="8" creationId="{2FFC9A77-477F-5144-D19B-ABFFBF9BC542}"/>
          </ac:picMkLst>
        </pc:picChg>
        <pc:picChg chg="add mod modCrop">
          <ac:chgData name="Duc Tang - Y17" userId="S::thduc.y17@ump.edu.vn::ee647319-0f2b-484e-9e94-552dc6ac22ee" providerId="AD" clId="Web-{EC9AC045-9C31-06E8-7D62-C9111037EEA2}" dt="2023-03-08T21:55:53.351" v="22" actId="14100"/>
          <ac:picMkLst>
            <pc:docMk/>
            <pc:sldMk cId="1415038520" sldId="324"/>
            <ac:picMk id="9" creationId="{3CA964FE-E011-A5C6-C682-70500289F5E6}"/>
          </ac:picMkLst>
        </pc:picChg>
        <pc:inkChg chg="del">
          <ac:chgData name="Duc Tang - Y17" userId="S::thduc.y17@ump.edu.vn::ee647319-0f2b-484e-9e94-552dc6ac22ee" providerId="AD" clId="Web-{EC9AC045-9C31-06E8-7D62-C9111037EEA2}" dt="2023-03-08T21:54:37.224" v="12"/>
          <ac:inkMkLst>
            <pc:docMk/>
            <pc:sldMk cId="1415038520" sldId="324"/>
            <ac:inkMk id="5" creationId="{54951F6A-DF6E-EA54-603E-D32FAF7FC2DC}"/>
          </ac:inkMkLst>
        </pc:inkChg>
      </pc:sldChg>
      <pc:sldChg chg="addSp delSp modSp add replId">
        <pc:chgData name="Duc Tang - Y17" userId="S::thduc.y17@ump.edu.vn::ee647319-0f2b-484e-9e94-552dc6ac22ee" providerId="AD" clId="Web-{EC9AC045-9C31-06E8-7D62-C9111037EEA2}" dt="2023-03-08T21:58:55.153" v="31" actId="14100"/>
        <pc:sldMkLst>
          <pc:docMk/>
          <pc:sldMk cId="4080608534" sldId="325"/>
        </pc:sldMkLst>
        <pc:spChg chg="add del mod">
          <ac:chgData name="Duc Tang - Y17" userId="S::thduc.y17@ump.edu.vn::ee647319-0f2b-484e-9e94-552dc6ac22ee" providerId="AD" clId="Web-{EC9AC045-9C31-06E8-7D62-C9111037EEA2}" dt="2023-03-08T21:58:29.777" v="26"/>
          <ac:spMkLst>
            <pc:docMk/>
            <pc:sldMk cId="4080608534" sldId="325"/>
            <ac:spMk id="4" creationId="{F133E1EC-AF5D-1675-28B1-315FEE2496D1}"/>
          </ac:spMkLst>
        </pc:spChg>
        <pc:picChg chg="add mod ord modCrop">
          <ac:chgData name="Duc Tang - Y17" userId="S::thduc.y17@ump.edu.vn::ee647319-0f2b-484e-9e94-552dc6ac22ee" providerId="AD" clId="Web-{EC9AC045-9C31-06E8-7D62-C9111037EEA2}" dt="2023-03-08T21:58:55.153" v="31" actId="14100"/>
          <ac:picMkLst>
            <pc:docMk/>
            <pc:sldMk cId="4080608534" sldId="325"/>
            <ac:picMk id="5" creationId="{EA0DB511-FBB6-2F75-EB25-A6C1418B66DD}"/>
          </ac:picMkLst>
        </pc:picChg>
        <pc:picChg chg="del">
          <ac:chgData name="Duc Tang - Y17" userId="S::thduc.y17@ump.edu.vn::ee647319-0f2b-484e-9e94-552dc6ac22ee" providerId="AD" clId="Web-{EC9AC045-9C31-06E8-7D62-C9111037EEA2}" dt="2023-03-08T21:58:25.668" v="24"/>
          <ac:picMkLst>
            <pc:docMk/>
            <pc:sldMk cId="4080608534" sldId="325"/>
            <ac:picMk id="8" creationId="{2FFC9A77-477F-5144-D19B-ABFFBF9BC542}"/>
          </ac:picMkLst>
        </pc:picChg>
        <pc:picChg chg="del">
          <ac:chgData name="Duc Tang - Y17" userId="S::thduc.y17@ump.edu.vn::ee647319-0f2b-484e-9e94-552dc6ac22ee" providerId="AD" clId="Web-{EC9AC045-9C31-06E8-7D62-C9111037EEA2}" dt="2023-03-08T21:58:26.090" v="25"/>
          <ac:picMkLst>
            <pc:docMk/>
            <pc:sldMk cId="4080608534" sldId="325"/>
            <ac:picMk id="9" creationId="{3CA964FE-E011-A5C6-C682-70500289F5E6}"/>
          </ac:picMkLst>
        </pc:picChg>
      </pc:sldChg>
    </pc:docChg>
  </pc:docChgLst>
  <pc:docChgLst>
    <pc:chgData name="Duc Tang - Y17" userId="S::thduc.y17@ump.edu.vn::ee647319-0f2b-484e-9e94-552dc6ac22ee" providerId="AD" clId="Web-{09808300-AF70-44C5-C868-A0BFDAC3C0FB}"/>
    <pc:docChg chg="modSld">
      <pc:chgData name="Duc Tang - Y17" userId="S::thduc.y17@ump.edu.vn::ee647319-0f2b-484e-9e94-552dc6ac22ee" providerId="AD" clId="Web-{09808300-AF70-44C5-C868-A0BFDAC3C0FB}" dt="2023-03-09T12:35:27.204" v="169" actId="20577"/>
      <pc:docMkLst>
        <pc:docMk/>
      </pc:docMkLst>
      <pc:sldChg chg="modSp">
        <pc:chgData name="Duc Tang - Y17" userId="S::thduc.y17@ump.edu.vn::ee647319-0f2b-484e-9e94-552dc6ac22ee" providerId="AD" clId="Web-{09808300-AF70-44C5-C868-A0BFDAC3C0FB}" dt="2023-03-09T12:33:37.091" v="136" actId="20577"/>
        <pc:sldMkLst>
          <pc:docMk/>
          <pc:sldMk cId="2033902373" sldId="281"/>
        </pc:sldMkLst>
        <pc:spChg chg="mod">
          <ac:chgData name="Duc Tang - Y17" userId="S::thduc.y17@ump.edu.vn::ee647319-0f2b-484e-9e94-552dc6ac22ee" providerId="AD" clId="Web-{09808300-AF70-44C5-C868-A0BFDAC3C0FB}" dt="2023-03-09T12:33:37.091" v="136" actId="20577"/>
          <ac:spMkLst>
            <pc:docMk/>
            <pc:sldMk cId="2033902373" sldId="281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09808300-AF70-44C5-C868-A0BFDAC3C0FB}" dt="2023-03-09T12:34:31.061" v="149" actId="20577"/>
        <pc:sldMkLst>
          <pc:docMk/>
          <pc:sldMk cId="3771236825" sldId="284"/>
        </pc:sldMkLst>
        <pc:spChg chg="mod">
          <ac:chgData name="Duc Tang - Y17" userId="S::thduc.y17@ump.edu.vn::ee647319-0f2b-484e-9e94-552dc6ac22ee" providerId="AD" clId="Web-{09808300-AF70-44C5-C868-A0BFDAC3C0FB}" dt="2023-03-09T12:34:31.061" v="149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09808300-AF70-44C5-C868-A0BFDAC3C0FB}" dt="2023-03-09T12:35:27.204" v="169" actId="20577"/>
        <pc:sldMkLst>
          <pc:docMk/>
          <pc:sldMk cId="1037628871" sldId="294"/>
        </pc:sldMkLst>
        <pc:spChg chg="mod">
          <ac:chgData name="Duc Tang - Y17" userId="S::thduc.y17@ump.edu.vn::ee647319-0f2b-484e-9e94-552dc6ac22ee" providerId="AD" clId="Web-{09808300-AF70-44C5-C868-A0BFDAC3C0FB}" dt="2023-03-09T12:35:27.204" v="169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modSp">
        <pc:chgData name="Duc Tang - Y17" userId="S::thduc.y17@ump.edu.vn::ee647319-0f2b-484e-9e94-552dc6ac22ee" providerId="AD" clId="Web-{09808300-AF70-44C5-C868-A0BFDAC3C0FB}" dt="2023-03-09T12:32:45.604" v="124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09808300-AF70-44C5-C868-A0BFDAC3C0FB}" dt="2023-03-09T12:32:45.604" v="124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S::thduc.y17@ump.edu.vn::ee647319-0f2b-484e-9e94-552dc6ac22ee" providerId="AD" clId="Web-{09808300-AF70-44C5-C868-A0BFDAC3C0FB}" dt="2023-03-09T12:31:03.429" v="116" actId="20577"/>
        <pc:sldMkLst>
          <pc:docMk/>
          <pc:sldMk cId="3390756101" sldId="299"/>
        </pc:sldMkLst>
        <pc:spChg chg="mod">
          <ac:chgData name="Duc Tang - Y17" userId="S::thduc.y17@ump.edu.vn::ee647319-0f2b-484e-9e94-552dc6ac22ee" providerId="AD" clId="Web-{09808300-AF70-44C5-C868-A0BFDAC3C0FB}" dt="2023-03-09T12:31:03.429" v="116" actId="20577"/>
          <ac:spMkLst>
            <pc:docMk/>
            <pc:sldMk cId="3390756101" sldId="299"/>
            <ac:spMk id="3" creationId="{AA29E1F8-EE91-4785-A812-B51965A4BF8B}"/>
          </ac:spMkLst>
        </pc:spChg>
      </pc:sldChg>
    </pc:docChg>
  </pc:docChgLst>
  <pc:docChgLst>
    <pc:chgData name="Duc Tang - Y17" userId="S::thduc.y17@ump.edu.vn::ee647319-0f2b-484e-9e94-552dc6ac22ee" providerId="AD" clId="Web-{76FE4267-349F-695F-5C33-8D1D14C1088C}"/>
    <pc:docChg chg="modSld">
      <pc:chgData name="Duc Tang - Y17" userId="S::thduc.y17@ump.edu.vn::ee647319-0f2b-484e-9e94-552dc6ac22ee" providerId="AD" clId="Web-{76FE4267-349F-695F-5C33-8D1D14C1088C}" dt="2023-03-07T14:22:37.450" v="7" actId="20577"/>
      <pc:docMkLst>
        <pc:docMk/>
      </pc:docMkLst>
      <pc:sldChg chg="modSp">
        <pc:chgData name="Duc Tang - Y17" userId="S::thduc.y17@ump.edu.vn::ee647319-0f2b-484e-9e94-552dc6ac22ee" providerId="AD" clId="Web-{76FE4267-349F-695F-5C33-8D1D14C1088C}" dt="2023-03-07T14:22:37.450" v="7" actId="20577"/>
        <pc:sldMkLst>
          <pc:docMk/>
          <pc:sldMk cId="1605203003" sldId="312"/>
        </pc:sldMkLst>
        <pc:spChg chg="mod">
          <ac:chgData name="Duc Tang - Y17" userId="S::thduc.y17@ump.edu.vn::ee647319-0f2b-484e-9e94-552dc6ac22ee" providerId="AD" clId="Web-{76FE4267-349F-695F-5C33-8D1D14C1088C}" dt="2023-03-07T14:22:37.450" v="7" actId="20577"/>
          <ac:spMkLst>
            <pc:docMk/>
            <pc:sldMk cId="1605203003" sldId="312"/>
            <ac:spMk id="6" creationId="{88051015-81BE-4CD3-93CB-A22A951EB7E5}"/>
          </ac:spMkLst>
        </pc:spChg>
      </pc:sldChg>
      <pc:sldChg chg="modSp">
        <pc:chgData name="Duc Tang - Y17" userId="S::thduc.y17@ump.edu.vn::ee647319-0f2b-484e-9e94-552dc6ac22ee" providerId="AD" clId="Web-{76FE4267-349F-695F-5C33-8D1D14C1088C}" dt="2023-03-07T14:21:00.728" v="3" actId="20577"/>
        <pc:sldMkLst>
          <pc:docMk/>
          <pc:sldMk cId="1731510835" sldId="319"/>
        </pc:sldMkLst>
        <pc:spChg chg="mod">
          <ac:chgData name="Duc Tang - Y17" userId="S::thduc.y17@ump.edu.vn::ee647319-0f2b-484e-9e94-552dc6ac22ee" providerId="AD" clId="Web-{76FE4267-349F-695F-5C33-8D1D14C1088C}" dt="2023-03-07T14:21:00.728" v="3" actId="20577"/>
          <ac:spMkLst>
            <pc:docMk/>
            <pc:sldMk cId="1731510835" sldId="319"/>
            <ac:spMk id="3" creationId="{36EDDE09-4531-AEEF-6755-16896C7A7B88}"/>
          </ac:spMkLst>
        </pc:spChg>
      </pc:sldChg>
    </pc:docChg>
  </pc:docChgLst>
  <pc:docChgLst>
    <pc:chgData name="Duc Tang - Y17" userId="S::thduc.y17@ump.edu.vn::ee647319-0f2b-484e-9e94-552dc6ac22ee" providerId="AD" clId="Web-{07B7B470-36AA-1968-E064-19188D56C09A}"/>
    <pc:docChg chg="modSld">
      <pc:chgData name="Duc Tang - Y17" userId="S::thduc.y17@ump.edu.vn::ee647319-0f2b-484e-9e94-552dc6ac22ee" providerId="AD" clId="Web-{07B7B470-36AA-1968-E064-19188D56C09A}" dt="2023-03-09T10:49:39.045" v="89" actId="20577"/>
      <pc:docMkLst>
        <pc:docMk/>
      </pc:docMkLst>
      <pc:sldChg chg="modSp">
        <pc:chgData name="Duc Tang - Y17" userId="S::thduc.y17@ump.edu.vn::ee647319-0f2b-484e-9e94-552dc6ac22ee" providerId="AD" clId="Web-{07B7B470-36AA-1968-E064-19188D56C09A}" dt="2023-03-09T10:48:54.715" v="60" actId="20577"/>
        <pc:sldMkLst>
          <pc:docMk/>
          <pc:sldMk cId="2033902373" sldId="281"/>
        </pc:sldMkLst>
        <pc:spChg chg="mod">
          <ac:chgData name="Duc Tang - Y17" userId="S::thduc.y17@ump.edu.vn::ee647319-0f2b-484e-9e94-552dc6ac22ee" providerId="AD" clId="Web-{07B7B470-36AA-1968-E064-19188D56C09A}" dt="2023-03-09T10:48:54.715" v="60" actId="20577"/>
          <ac:spMkLst>
            <pc:docMk/>
            <pc:sldMk cId="2033902373" sldId="281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07B7B470-36AA-1968-E064-19188D56C09A}" dt="2023-03-09T10:49:39.045" v="89" actId="20577"/>
        <pc:sldMkLst>
          <pc:docMk/>
          <pc:sldMk cId="2651334367" sldId="283"/>
        </pc:sldMkLst>
        <pc:spChg chg="mod">
          <ac:chgData name="Duc Tang - Y17" userId="S::thduc.y17@ump.edu.vn::ee647319-0f2b-484e-9e94-552dc6ac22ee" providerId="AD" clId="Web-{07B7B470-36AA-1968-E064-19188D56C09A}" dt="2023-03-09T10:49:39.045" v="89" actId="20577"/>
          <ac:spMkLst>
            <pc:docMk/>
            <pc:sldMk cId="2651334367" sldId="283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07B7B470-36AA-1968-E064-19188D56C09A}" dt="2023-03-09T10:48:04.058" v="30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07B7B470-36AA-1968-E064-19188D56C09A}" dt="2023-03-09T10:48:04.058" v="30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S::thduc.y17@ump.edu.vn::ee647319-0f2b-484e-9e94-552dc6ac22ee" providerId="AD" clId="Web-{07B7B470-36AA-1968-E064-19188D56C09A}" dt="2023-03-09T10:48:27.465" v="49" actId="20577"/>
        <pc:sldMkLst>
          <pc:docMk/>
          <pc:sldMk cId="2865888563" sldId="309"/>
        </pc:sldMkLst>
        <pc:spChg chg="mod">
          <ac:chgData name="Duc Tang - Y17" userId="S::thduc.y17@ump.edu.vn::ee647319-0f2b-484e-9e94-552dc6ac22ee" providerId="AD" clId="Web-{07B7B470-36AA-1968-E064-19188D56C09A}" dt="2023-03-09T10:48:27.465" v="49" actId="20577"/>
          <ac:spMkLst>
            <pc:docMk/>
            <pc:sldMk cId="2865888563" sldId="309"/>
            <ac:spMk id="3" creationId="{AA29E1F8-EE91-4785-A812-B51965A4BF8B}"/>
          </ac:spMkLst>
        </pc:spChg>
      </pc:sldChg>
    </pc:docChg>
  </pc:docChgLst>
  <pc:docChgLst>
    <pc:chgData name="Duc Tang - Y17" userId="S::thduc.y17@ump.edu.vn::ee647319-0f2b-484e-9e94-552dc6ac22ee" providerId="AD" clId="Web-{25F9077B-80E1-226E-22C0-CE594526E8F3}"/>
    <pc:docChg chg="modSld">
      <pc:chgData name="Duc Tang - Y17" userId="S::thduc.y17@ump.edu.vn::ee647319-0f2b-484e-9e94-552dc6ac22ee" providerId="AD" clId="Web-{25F9077B-80E1-226E-22C0-CE594526E8F3}" dt="2023-03-08T13:27:54.131" v="154" actId="20577"/>
      <pc:docMkLst>
        <pc:docMk/>
      </pc:docMkLst>
      <pc:sldChg chg="modSp">
        <pc:chgData name="Duc Tang - Y17" userId="S::thduc.y17@ump.edu.vn::ee647319-0f2b-484e-9e94-552dc6ac22ee" providerId="AD" clId="Web-{25F9077B-80E1-226E-22C0-CE594526E8F3}" dt="2023-03-08T13:22:04.402" v="101" actId="20577"/>
        <pc:sldMkLst>
          <pc:docMk/>
          <pc:sldMk cId="2033902373" sldId="281"/>
        </pc:sldMkLst>
        <pc:spChg chg="mod">
          <ac:chgData name="Duc Tang - Y17" userId="S::thduc.y17@ump.edu.vn::ee647319-0f2b-484e-9e94-552dc6ac22ee" providerId="AD" clId="Web-{25F9077B-80E1-226E-22C0-CE594526E8F3}" dt="2023-03-08T13:22:04.402" v="101" actId="20577"/>
          <ac:spMkLst>
            <pc:docMk/>
            <pc:sldMk cId="2033902373" sldId="281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2:09.386" v="106" actId="20577"/>
        <pc:sldMkLst>
          <pc:docMk/>
          <pc:sldMk cId="2009557379" sldId="282"/>
        </pc:sldMkLst>
        <pc:spChg chg="mod">
          <ac:chgData name="Duc Tang - Y17" userId="S::thduc.y17@ump.edu.vn::ee647319-0f2b-484e-9e94-552dc6ac22ee" providerId="AD" clId="Web-{25F9077B-80E1-226E-22C0-CE594526E8F3}" dt="2023-03-08T13:22:09.386" v="106" actId="20577"/>
          <ac:spMkLst>
            <pc:docMk/>
            <pc:sldMk cId="2009557379" sldId="282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3:36.451" v="144" actId="20577"/>
        <pc:sldMkLst>
          <pc:docMk/>
          <pc:sldMk cId="3771236825" sldId="284"/>
        </pc:sldMkLst>
        <pc:spChg chg="mod">
          <ac:chgData name="Duc Tang - Y17" userId="S::thduc.y17@ump.edu.vn::ee647319-0f2b-484e-9e94-552dc6ac22ee" providerId="AD" clId="Web-{25F9077B-80E1-226E-22C0-CE594526E8F3}" dt="2023-03-08T13:23:36.451" v="144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18:57.411" v="11" actId="20577"/>
        <pc:sldMkLst>
          <pc:docMk/>
          <pc:sldMk cId="587844607" sldId="293"/>
        </pc:sldMkLst>
        <pc:spChg chg="mod">
          <ac:chgData name="Duc Tang - Y17" userId="S::thduc.y17@ump.edu.vn::ee647319-0f2b-484e-9e94-552dc6ac22ee" providerId="AD" clId="Web-{25F9077B-80E1-226E-22C0-CE594526E8F3}" dt="2023-03-08T13:18:57.411" v="11" actId="20577"/>
          <ac:spMkLst>
            <pc:docMk/>
            <pc:sldMk cId="587844607" sldId="293"/>
            <ac:spMk id="3" creationId="{4F4453DF-38B3-4E9B-865C-F59B78241236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1:37.213" v="75" actId="20577"/>
        <pc:sldMkLst>
          <pc:docMk/>
          <pc:sldMk cId="1037628871" sldId="294"/>
        </pc:sldMkLst>
        <pc:spChg chg="mod">
          <ac:chgData name="Duc Tang - Y17" userId="S::thduc.y17@ump.edu.vn::ee647319-0f2b-484e-9e94-552dc6ac22ee" providerId="AD" clId="Web-{25F9077B-80E1-226E-22C0-CE594526E8F3}" dt="2023-03-08T13:21:37.213" v="75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0:48.681" v="42" actId="20577"/>
        <pc:sldMkLst>
          <pc:docMk/>
          <pc:sldMk cId="2865888563" sldId="309"/>
        </pc:sldMkLst>
        <pc:spChg chg="mod">
          <ac:chgData name="Duc Tang - Y17" userId="S::thduc.y17@ump.edu.vn::ee647319-0f2b-484e-9e94-552dc6ac22ee" providerId="AD" clId="Web-{25F9077B-80E1-226E-22C0-CE594526E8F3}" dt="2023-03-08T13:20:48.681" v="42" actId="20577"/>
          <ac:spMkLst>
            <pc:docMk/>
            <pc:sldMk cId="2865888563" sldId="309"/>
            <ac:spMk id="3" creationId="{AA29E1F8-EE91-4785-A812-B51965A4BF8B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7:54.131" v="154" actId="20577"/>
        <pc:sldMkLst>
          <pc:docMk/>
          <pc:sldMk cId="1969346095" sldId="311"/>
        </pc:sldMkLst>
        <pc:spChg chg="mod">
          <ac:chgData name="Duc Tang - Y17" userId="S::thduc.y17@ump.edu.vn::ee647319-0f2b-484e-9e94-552dc6ac22ee" providerId="AD" clId="Web-{25F9077B-80E1-226E-22C0-CE594526E8F3}" dt="2023-03-08T13:27:54.131" v="154" actId="20577"/>
          <ac:spMkLst>
            <pc:docMk/>
            <pc:sldMk cId="1969346095" sldId="311"/>
            <ac:spMk id="7" creationId="{2AF1E205-CE7A-EA30-AD21-8CC89ECC33C8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19:54.288" v="24" actId="20577"/>
        <pc:sldMkLst>
          <pc:docMk/>
          <pc:sldMk cId="497337607" sldId="313"/>
        </pc:sldMkLst>
        <pc:spChg chg="mod">
          <ac:chgData name="Duc Tang - Y17" userId="S::thduc.y17@ump.edu.vn::ee647319-0f2b-484e-9e94-552dc6ac22ee" providerId="AD" clId="Web-{25F9077B-80E1-226E-22C0-CE594526E8F3}" dt="2023-03-08T13:19:54.288" v="24" actId="20577"/>
          <ac:spMkLst>
            <pc:docMk/>
            <pc:sldMk cId="497337607" sldId="313"/>
            <ac:spMk id="3" creationId="{15831CAE-F51E-404E-8C42-6AD92CFA8DB9}"/>
          </ac:spMkLst>
        </pc:spChg>
      </pc:sldChg>
    </pc:docChg>
  </pc:docChgLst>
  <pc:docChgLst>
    <pc:chgData name="Duc Tang - Y17" userId="S::thduc.y17@ump.edu.vn::ee647319-0f2b-484e-9e94-552dc6ac22ee" providerId="AD" clId="Web-{B6D2285E-4A90-B745-5025-A741CAE631B2}"/>
    <pc:docChg chg="modSld">
      <pc:chgData name="Duc Tang - Y17" userId="S::thduc.y17@ump.edu.vn::ee647319-0f2b-484e-9e94-552dc6ac22ee" providerId="AD" clId="Web-{B6D2285E-4A90-B745-5025-A741CAE631B2}" dt="2023-03-07T13:04:21.575" v="2" actId="20577"/>
      <pc:docMkLst>
        <pc:docMk/>
      </pc:docMkLst>
      <pc:sldChg chg="modSp">
        <pc:chgData name="Duc Tang - Y17" userId="S::thduc.y17@ump.edu.vn::ee647319-0f2b-484e-9e94-552dc6ac22ee" providerId="AD" clId="Web-{B6D2285E-4A90-B745-5025-A741CAE631B2}" dt="2023-03-07T13:04:21.575" v="2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B6D2285E-4A90-B745-5025-A741CAE631B2}" dt="2023-03-07T13:04:21.575" v="2" actId="20577"/>
          <ac:spMkLst>
            <pc:docMk/>
            <pc:sldMk cId="789983805" sldId="296"/>
            <ac:spMk id="3" creationId="{A344166C-E11F-4214-AEB6-4776EBF60AFA}"/>
          </ac:spMkLst>
        </pc:spChg>
      </pc:sldChg>
    </pc:docChg>
  </pc:docChgLst>
  <pc:docChgLst>
    <pc:chgData name="Duc Tang - Y17" userId="S::thduc.y17@ump.edu.vn::ee647319-0f2b-484e-9e94-552dc6ac22ee" providerId="AD" clId="Web-{A08EA6FE-CB77-1A52-F240-0B601E8D18DC}"/>
    <pc:docChg chg="addSld modSld">
      <pc:chgData name="Duc Tang - Y17" userId="S::thduc.y17@ump.edu.vn::ee647319-0f2b-484e-9e94-552dc6ac22ee" providerId="AD" clId="Web-{A08EA6FE-CB77-1A52-F240-0B601E8D18DC}" dt="2023-03-07T13:02:24.787" v="588" actId="20577"/>
      <pc:docMkLst>
        <pc:docMk/>
      </pc:docMkLst>
      <pc:sldChg chg="addSp delSp modSp">
        <pc:chgData name="Duc Tang - Y17" userId="S::thduc.y17@ump.edu.vn::ee647319-0f2b-484e-9e94-552dc6ac22ee" providerId="AD" clId="Web-{A08EA6FE-CB77-1A52-F240-0B601E8D18DC}" dt="2023-03-07T12:59:47.766" v="551" actId="20577"/>
        <pc:sldMkLst>
          <pc:docMk/>
          <pc:sldMk cId="1889144111" sldId="257"/>
        </pc:sldMkLst>
        <pc:spChg chg="mod">
          <ac:chgData name="Duc Tang - Y17" userId="S::thduc.y17@ump.edu.vn::ee647319-0f2b-484e-9e94-552dc6ac22ee" providerId="AD" clId="Web-{A08EA6FE-CB77-1A52-F240-0B601E8D18DC}" dt="2023-03-07T12:59:47.766" v="551" actId="20577"/>
          <ac:spMkLst>
            <pc:docMk/>
            <pc:sldMk cId="1889144111" sldId="257"/>
            <ac:spMk id="3" creationId="{D9B16227-7B4F-41C7-8ED4-EC4DCF9B8BF2}"/>
          </ac:spMkLst>
        </pc:spChg>
        <pc:inkChg chg="add del">
          <ac:chgData name="Duc Tang - Y17" userId="S::thduc.y17@ump.edu.vn::ee647319-0f2b-484e-9e94-552dc6ac22ee" providerId="AD" clId="Web-{A08EA6FE-CB77-1A52-F240-0B601E8D18DC}" dt="2023-03-07T12:58:44.810" v="524"/>
          <ac:inkMkLst>
            <pc:docMk/>
            <pc:sldMk cId="1889144111" sldId="257"/>
            <ac:inkMk id="4" creationId="{37FDD9BB-FCD9-9E64-263B-3CE84F370D76}"/>
          </ac:inkMkLst>
        </pc:inkChg>
      </pc:sldChg>
      <pc:sldChg chg="modSp">
        <pc:chgData name="Duc Tang - Y17" userId="S::thduc.y17@ump.edu.vn::ee647319-0f2b-484e-9e94-552dc6ac22ee" providerId="AD" clId="Web-{A08EA6FE-CB77-1A52-F240-0B601E8D18DC}" dt="2023-03-07T12:37:49.577" v="27" actId="20577"/>
        <pc:sldMkLst>
          <pc:docMk/>
          <pc:sldMk cId="1037628871" sldId="294"/>
        </pc:sldMkLst>
        <pc:spChg chg="mod">
          <ac:chgData name="Duc Tang - Y17" userId="S::thduc.y17@ump.edu.vn::ee647319-0f2b-484e-9e94-552dc6ac22ee" providerId="AD" clId="Web-{A08EA6FE-CB77-1A52-F240-0B601E8D18DC}" dt="2023-03-07T12:37:49.577" v="27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modSp">
        <pc:chgData name="Duc Tang - Y17" userId="S::thduc.y17@ump.edu.vn::ee647319-0f2b-484e-9e94-552dc6ac22ee" providerId="AD" clId="Web-{A08EA6FE-CB77-1A52-F240-0B601E8D18DC}" dt="2023-03-07T12:37:59.281" v="29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A08EA6FE-CB77-1A52-F240-0B601E8D18DC}" dt="2023-03-07T12:37:59.281" v="29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S::thduc.y17@ump.edu.vn::ee647319-0f2b-484e-9e94-552dc6ac22ee" providerId="AD" clId="Web-{A08EA6FE-CB77-1A52-F240-0B601E8D18DC}" dt="2023-03-07T12:34:26.445" v="11" actId="20577"/>
        <pc:sldMkLst>
          <pc:docMk/>
          <pc:sldMk cId="1295381848" sldId="308"/>
        </pc:sldMkLst>
        <pc:spChg chg="mod">
          <ac:chgData name="Duc Tang - Y17" userId="S::thduc.y17@ump.edu.vn::ee647319-0f2b-484e-9e94-552dc6ac22ee" providerId="AD" clId="Web-{A08EA6FE-CB77-1A52-F240-0B601E8D18DC}" dt="2023-03-07T12:34:26.445" v="11" actId="20577"/>
          <ac:spMkLst>
            <pc:docMk/>
            <pc:sldMk cId="1295381848" sldId="308"/>
            <ac:spMk id="3" creationId="{0A896821-0E7B-472B-8ED2-882DD8F9030B}"/>
          </ac:spMkLst>
        </pc:spChg>
      </pc:sldChg>
      <pc:sldChg chg="addSp delSp modSp">
        <pc:chgData name="Duc Tang - Y17" userId="S::thduc.y17@ump.edu.vn::ee647319-0f2b-484e-9e94-552dc6ac22ee" providerId="AD" clId="Web-{A08EA6FE-CB77-1A52-F240-0B601E8D18DC}" dt="2023-03-07T12:40:55.990" v="56" actId="20577"/>
        <pc:sldMkLst>
          <pc:docMk/>
          <pc:sldMk cId="576464812" sldId="310"/>
        </pc:sldMkLst>
        <pc:spChg chg="mod">
          <ac:chgData name="Duc Tang - Y17" userId="S::thduc.y17@ump.edu.vn::ee647319-0f2b-484e-9e94-552dc6ac22ee" providerId="AD" clId="Web-{A08EA6FE-CB77-1A52-F240-0B601E8D18DC}" dt="2023-03-07T12:40:55.990" v="56" actId="20577"/>
          <ac:spMkLst>
            <pc:docMk/>
            <pc:sldMk cId="576464812" sldId="310"/>
            <ac:spMk id="2" creationId="{E89544C3-A86D-4EBD-A711-346ADEB2A9B8}"/>
          </ac:spMkLst>
        </pc:spChg>
        <pc:spChg chg="del">
          <ac:chgData name="Duc Tang - Y17" userId="S::thduc.y17@ump.edu.vn::ee647319-0f2b-484e-9e94-552dc6ac22ee" providerId="AD" clId="Web-{A08EA6FE-CB77-1A52-F240-0B601E8D18DC}" dt="2023-03-07T12:35:26.806" v="22"/>
          <ac:spMkLst>
            <pc:docMk/>
            <pc:sldMk cId="576464812" sldId="310"/>
            <ac:spMk id="5" creationId="{2E707769-DBB4-43D4-B51D-02A9596FD378}"/>
          </ac:spMkLst>
        </pc:spChg>
        <pc:spChg chg="add del mod">
          <ac:chgData name="Duc Tang - Y17" userId="S::thduc.y17@ump.edu.vn::ee647319-0f2b-484e-9e94-552dc6ac22ee" providerId="AD" clId="Web-{A08EA6FE-CB77-1A52-F240-0B601E8D18DC}" dt="2023-03-07T12:38:50.673" v="40" actId="20577"/>
          <ac:spMkLst>
            <pc:docMk/>
            <pc:sldMk cId="576464812" sldId="310"/>
            <ac:spMk id="6" creationId="{2741B3FB-BE8B-76EF-F5E6-45003239D1AB}"/>
          </ac:spMkLst>
        </pc:spChg>
        <pc:picChg chg="add del mod modCrop">
          <ac:chgData name="Duc Tang - Y17" userId="S::thduc.y17@ump.edu.vn::ee647319-0f2b-484e-9e94-552dc6ac22ee" providerId="AD" clId="Web-{A08EA6FE-CB77-1A52-F240-0B601E8D18DC}" dt="2023-03-07T12:40:20.239" v="49"/>
          <ac:picMkLst>
            <pc:docMk/>
            <pc:sldMk cId="576464812" sldId="310"/>
            <ac:picMk id="3" creationId="{B4C535F0-3053-33F4-37F7-D286389F6CF1}"/>
          </ac:picMkLst>
        </pc:picChg>
        <pc:picChg chg="add mod modCrop">
          <ac:chgData name="Duc Tang - Y17" userId="S::thduc.y17@ump.edu.vn::ee647319-0f2b-484e-9e94-552dc6ac22ee" providerId="AD" clId="Web-{A08EA6FE-CB77-1A52-F240-0B601E8D18DC}" dt="2023-03-07T12:40:39.193" v="54" actId="1076"/>
          <ac:picMkLst>
            <pc:docMk/>
            <pc:sldMk cId="576464812" sldId="310"/>
            <ac:picMk id="4" creationId="{7318F947-77AD-36BD-6323-629D3EAB9509}"/>
          </ac:picMkLst>
        </pc:picChg>
      </pc:sldChg>
      <pc:sldChg chg="addSp delSp modSp">
        <pc:chgData name="Duc Tang - Y17" userId="S::thduc.y17@ump.edu.vn::ee647319-0f2b-484e-9e94-552dc6ac22ee" providerId="AD" clId="Web-{A08EA6FE-CB77-1A52-F240-0B601E8D18DC}" dt="2023-03-07T13:02:15.396" v="587" actId="20577"/>
        <pc:sldMkLst>
          <pc:docMk/>
          <pc:sldMk cId="1969346095" sldId="311"/>
        </pc:sldMkLst>
        <pc:spChg chg="mod">
          <ac:chgData name="Duc Tang - Y17" userId="S::thduc.y17@ump.edu.vn::ee647319-0f2b-484e-9e94-552dc6ac22ee" providerId="AD" clId="Web-{A08EA6FE-CB77-1A52-F240-0B601E8D18DC}" dt="2023-03-07T13:01:57.271" v="578" actId="20577"/>
          <ac:spMkLst>
            <pc:docMk/>
            <pc:sldMk cId="1969346095" sldId="311"/>
            <ac:spMk id="5" creationId="{30F90F57-2907-462C-9344-7D708ADD7D54}"/>
          </ac:spMkLst>
        </pc:spChg>
        <pc:spChg chg="add del mod">
          <ac:chgData name="Duc Tang - Y17" userId="S::thduc.y17@ump.edu.vn::ee647319-0f2b-484e-9e94-552dc6ac22ee" providerId="AD" clId="Web-{A08EA6FE-CB77-1A52-F240-0B601E8D18DC}" dt="2023-03-07T13:01:25.801" v="566"/>
          <ac:spMkLst>
            <pc:docMk/>
            <pc:sldMk cId="1969346095" sldId="311"/>
            <ac:spMk id="6" creationId="{6FC0764E-270B-B9B3-2F32-D28757757210}"/>
          </ac:spMkLst>
        </pc:spChg>
        <pc:spChg chg="add mod">
          <ac:chgData name="Duc Tang - Y17" userId="S::thduc.y17@ump.edu.vn::ee647319-0f2b-484e-9e94-552dc6ac22ee" providerId="AD" clId="Web-{A08EA6FE-CB77-1A52-F240-0B601E8D18DC}" dt="2023-03-07T13:02:15.396" v="587" actId="20577"/>
          <ac:spMkLst>
            <pc:docMk/>
            <pc:sldMk cId="1969346095" sldId="311"/>
            <ac:spMk id="7" creationId="{2AF1E205-CE7A-EA30-AD21-8CC89ECC33C8}"/>
          </ac:spMkLst>
        </pc:spChg>
        <pc:picChg chg="del">
          <ac:chgData name="Duc Tang - Y17" userId="S::thduc.y17@ump.edu.vn::ee647319-0f2b-484e-9e94-552dc6ac22ee" providerId="AD" clId="Web-{A08EA6FE-CB77-1A52-F240-0B601E8D18DC}" dt="2023-03-07T13:01:17.347" v="564"/>
          <ac:picMkLst>
            <pc:docMk/>
            <pc:sldMk cId="1969346095" sldId="311"/>
            <ac:picMk id="4" creationId="{454D37E8-04CE-40F2-BF87-8B9646580A72}"/>
          </ac:picMkLst>
        </pc:picChg>
      </pc:sldChg>
      <pc:sldChg chg="modSp">
        <pc:chgData name="Duc Tang - Y17" userId="S::thduc.y17@ump.edu.vn::ee647319-0f2b-484e-9e94-552dc6ac22ee" providerId="AD" clId="Web-{A08EA6FE-CB77-1A52-F240-0B601E8D18DC}" dt="2023-03-07T13:02:24.787" v="588" actId="20577"/>
        <pc:sldMkLst>
          <pc:docMk/>
          <pc:sldMk cId="1605203003" sldId="312"/>
        </pc:sldMkLst>
        <pc:spChg chg="mod">
          <ac:chgData name="Duc Tang - Y17" userId="S::thduc.y17@ump.edu.vn::ee647319-0f2b-484e-9e94-552dc6ac22ee" providerId="AD" clId="Web-{A08EA6FE-CB77-1A52-F240-0B601E8D18DC}" dt="2023-03-07T13:02:24.787" v="588" actId="20577"/>
          <ac:spMkLst>
            <pc:docMk/>
            <pc:sldMk cId="1605203003" sldId="312"/>
            <ac:spMk id="6" creationId="{88051015-81BE-4CD3-93CB-A22A951EB7E5}"/>
          </ac:spMkLst>
        </pc:spChg>
      </pc:sldChg>
      <pc:sldChg chg="addSp delSp modSp add replId">
        <pc:chgData name="Duc Tang - Y17" userId="S::thduc.y17@ump.edu.vn::ee647319-0f2b-484e-9e94-552dc6ac22ee" providerId="AD" clId="Web-{A08EA6FE-CB77-1A52-F240-0B601E8D18DC}" dt="2023-03-07T12:41:56.852" v="65" actId="14100"/>
        <pc:sldMkLst>
          <pc:docMk/>
          <pc:sldMk cId="59654195" sldId="316"/>
        </pc:sldMkLst>
        <pc:picChg chg="add mod modCrop">
          <ac:chgData name="Duc Tang - Y17" userId="S::thduc.y17@ump.edu.vn::ee647319-0f2b-484e-9e94-552dc6ac22ee" providerId="AD" clId="Web-{A08EA6FE-CB77-1A52-F240-0B601E8D18DC}" dt="2023-03-07T12:41:56.852" v="65" actId="14100"/>
          <ac:picMkLst>
            <pc:docMk/>
            <pc:sldMk cId="59654195" sldId="316"/>
            <ac:picMk id="3" creationId="{267F533D-D33B-BCF8-2076-419CB542F9C9}"/>
          </ac:picMkLst>
        </pc:picChg>
        <pc:picChg chg="del">
          <ac:chgData name="Duc Tang - Y17" userId="S::thduc.y17@ump.edu.vn::ee647319-0f2b-484e-9e94-552dc6ac22ee" providerId="AD" clId="Web-{A08EA6FE-CB77-1A52-F240-0B601E8D18DC}" dt="2023-03-07T12:41:37.617" v="58"/>
          <ac:picMkLst>
            <pc:docMk/>
            <pc:sldMk cId="59654195" sldId="316"/>
            <ac:picMk id="4" creationId="{7318F947-77AD-36BD-6323-629D3EAB9509}"/>
          </ac:picMkLst>
        </pc:picChg>
      </pc:sldChg>
      <pc:sldChg chg="addSp delSp modSp add replId">
        <pc:chgData name="Duc Tang - Y17" userId="S::thduc.y17@ump.edu.vn::ee647319-0f2b-484e-9e94-552dc6ac22ee" providerId="AD" clId="Web-{A08EA6FE-CB77-1A52-F240-0B601E8D18DC}" dt="2023-03-07T12:43:01.182" v="74" actId="1076"/>
        <pc:sldMkLst>
          <pc:docMk/>
          <pc:sldMk cId="1222099948" sldId="317"/>
        </pc:sldMkLst>
        <pc:picChg chg="add mod modCrop">
          <ac:chgData name="Duc Tang - Y17" userId="S::thduc.y17@ump.edu.vn::ee647319-0f2b-484e-9e94-552dc6ac22ee" providerId="AD" clId="Web-{A08EA6FE-CB77-1A52-F240-0B601E8D18DC}" dt="2023-03-07T12:43:01.182" v="74" actId="1076"/>
          <ac:picMkLst>
            <pc:docMk/>
            <pc:sldMk cId="1222099948" sldId="317"/>
            <ac:picMk id="3" creationId="{8072D3CD-140A-763B-5F0A-F354DB51579B}"/>
          </ac:picMkLst>
        </pc:picChg>
        <pc:picChg chg="del">
          <ac:chgData name="Duc Tang - Y17" userId="S::thduc.y17@ump.edu.vn::ee647319-0f2b-484e-9e94-552dc6ac22ee" providerId="AD" clId="Web-{A08EA6FE-CB77-1A52-F240-0B601E8D18DC}" dt="2023-03-07T12:42:40.181" v="67"/>
          <ac:picMkLst>
            <pc:docMk/>
            <pc:sldMk cId="1222099948" sldId="317"/>
            <ac:picMk id="4" creationId="{7318F947-77AD-36BD-6323-629D3EAB9509}"/>
          </ac:picMkLst>
        </pc:picChg>
      </pc:sldChg>
      <pc:sldChg chg="addSp delSp modSp add replId">
        <pc:chgData name="Duc Tang - Y17" userId="S::thduc.y17@ump.edu.vn::ee647319-0f2b-484e-9e94-552dc6ac22ee" providerId="AD" clId="Web-{A08EA6FE-CB77-1A52-F240-0B601E8D18DC}" dt="2023-03-07T12:43:40.996" v="81" actId="1076"/>
        <pc:sldMkLst>
          <pc:docMk/>
          <pc:sldMk cId="3706697274" sldId="318"/>
        </pc:sldMkLst>
        <pc:picChg chg="del">
          <ac:chgData name="Duc Tang - Y17" userId="S::thduc.y17@ump.edu.vn::ee647319-0f2b-484e-9e94-552dc6ac22ee" providerId="AD" clId="Web-{A08EA6FE-CB77-1A52-F240-0B601E8D18DC}" dt="2023-03-07T12:43:22.605" v="76"/>
          <ac:picMkLst>
            <pc:docMk/>
            <pc:sldMk cId="3706697274" sldId="318"/>
            <ac:picMk id="3" creationId="{267F533D-D33B-BCF8-2076-419CB542F9C9}"/>
          </ac:picMkLst>
        </pc:picChg>
        <pc:picChg chg="add mod modCrop">
          <ac:chgData name="Duc Tang - Y17" userId="S::thduc.y17@ump.edu.vn::ee647319-0f2b-484e-9e94-552dc6ac22ee" providerId="AD" clId="Web-{A08EA6FE-CB77-1A52-F240-0B601E8D18DC}" dt="2023-03-07T12:43:40.996" v="81" actId="1076"/>
          <ac:picMkLst>
            <pc:docMk/>
            <pc:sldMk cId="3706697274" sldId="318"/>
            <ac:picMk id="4" creationId="{ECB3F68C-4B7A-D118-9FBD-B708CF59365F}"/>
          </ac:picMkLst>
        </pc:picChg>
      </pc:sldChg>
      <pc:sldChg chg="delSp modSp new">
        <pc:chgData name="Duc Tang - Y17" userId="S::thduc.y17@ump.edu.vn::ee647319-0f2b-484e-9e94-552dc6ac22ee" providerId="AD" clId="Web-{A08EA6FE-CB77-1A52-F240-0B601E8D18DC}" dt="2023-03-07T12:50:17.542" v="493" actId="20577"/>
        <pc:sldMkLst>
          <pc:docMk/>
          <pc:sldMk cId="1731510835" sldId="319"/>
        </pc:sldMkLst>
        <pc:spChg chg="del">
          <ac:chgData name="Duc Tang - Y17" userId="S::thduc.y17@ump.edu.vn::ee647319-0f2b-484e-9e94-552dc6ac22ee" providerId="AD" clId="Web-{A08EA6FE-CB77-1A52-F240-0B601E8D18DC}" dt="2023-03-07T12:44:32.561" v="88"/>
          <ac:spMkLst>
            <pc:docMk/>
            <pc:sldMk cId="1731510835" sldId="319"/>
            <ac:spMk id="2" creationId="{FAAB99BE-3FF3-9608-1EA0-51667D4F7407}"/>
          </ac:spMkLst>
        </pc:spChg>
        <pc:spChg chg="mod">
          <ac:chgData name="Duc Tang - Y17" userId="S::thduc.y17@ump.edu.vn::ee647319-0f2b-484e-9e94-552dc6ac22ee" providerId="AD" clId="Web-{A08EA6FE-CB77-1A52-F240-0B601E8D18DC}" dt="2023-03-07T12:50:17.542" v="493" actId="20577"/>
          <ac:spMkLst>
            <pc:docMk/>
            <pc:sldMk cId="1731510835" sldId="319"/>
            <ac:spMk id="3" creationId="{36EDDE09-4531-AEEF-6755-16896C7A7B88}"/>
          </ac:spMkLst>
        </pc:spChg>
      </pc:sldChg>
      <pc:sldChg chg="addSp delSp modSp new">
        <pc:chgData name="Duc Tang - Y17" userId="S::thduc.y17@ump.edu.vn::ee647319-0f2b-484e-9e94-552dc6ac22ee" providerId="AD" clId="Web-{A08EA6FE-CB77-1A52-F240-0B601E8D18DC}" dt="2023-03-07T12:57:42.105" v="522"/>
        <pc:sldMkLst>
          <pc:docMk/>
          <pc:sldMk cId="433340219" sldId="320"/>
        </pc:sldMkLst>
        <pc:spChg chg="del">
          <ac:chgData name="Duc Tang - Y17" userId="S::thduc.y17@ump.edu.vn::ee647319-0f2b-484e-9e94-552dc6ac22ee" providerId="AD" clId="Web-{A08EA6FE-CB77-1A52-F240-0B601E8D18DC}" dt="2023-03-07T12:55:36.991" v="495"/>
          <ac:spMkLst>
            <pc:docMk/>
            <pc:sldMk cId="433340219" sldId="320"/>
            <ac:spMk id="3" creationId="{FE3F23A5-B1CE-B1DB-70B5-7627F3C224E6}"/>
          </ac:spMkLst>
        </pc:spChg>
        <pc:picChg chg="add mod ord modCrop">
          <ac:chgData name="Duc Tang - Y17" userId="S::thduc.y17@ump.edu.vn::ee647319-0f2b-484e-9e94-552dc6ac22ee" providerId="AD" clId="Web-{A08EA6FE-CB77-1A52-F240-0B601E8D18DC}" dt="2023-03-07T12:57:25.292" v="516" actId="1076"/>
          <ac:picMkLst>
            <pc:docMk/>
            <pc:sldMk cId="433340219" sldId="320"/>
            <ac:picMk id="4" creationId="{457FFABB-A480-2302-AC69-68AC448B78BE}"/>
          </ac:picMkLst>
        </pc:picChg>
        <pc:picChg chg="add mod modCrop">
          <ac:chgData name="Duc Tang - Y17" userId="S::thduc.y17@ump.edu.vn::ee647319-0f2b-484e-9e94-552dc6ac22ee" providerId="AD" clId="Web-{A08EA6FE-CB77-1A52-F240-0B601E8D18DC}" dt="2023-03-07T12:57:30.839" v="519" actId="14100"/>
          <ac:picMkLst>
            <pc:docMk/>
            <pc:sldMk cId="433340219" sldId="320"/>
            <ac:picMk id="6" creationId="{781E91A4-A3D4-60FF-232C-E0128666D257}"/>
          </ac:picMkLst>
        </pc:picChg>
        <pc:inkChg chg="add">
          <ac:chgData name="Duc Tang - Y17" userId="S::thduc.y17@ump.edu.vn::ee647319-0f2b-484e-9e94-552dc6ac22ee" providerId="AD" clId="Web-{A08EA6FE-CB77-1A52-F240-0B601E8D18DC}" dt="2023-03-07T12:56:09.914" v="503"/>
          <ac:inkMkLst>
            <pc:docMk/>
            <pc:sldMk cId="433340219" sldId="320"/>
            <ac:inkMk id="5" creationId="{54951F6A-DF6E-EA54-603E-D32FAF7FC2DC}"/>
          </ac:inkMkLst>
        </pc:inkChg>
        <pc:inkChg chg="add del">
          <ac:chgData name="Duc Tang - Y17" userId="S::thduc.y17@ump.edu.vn::ee647319-0f2b-484e-9e94-552dc6ac22ee" providerId="AD" clId="Web-{A08EA6FE-CB77-1A52-F240-0B601E8D18DC}" dt="2023-03-07T12:56:56.713" v="508"/>
          <ac:inkMkLst>
            <pc:docMk/>
            <pc:sldMk cId="433340219" sldId="320"/>
            <ac:inkMk id="7" creationId="{DFBAED18-444C-F04E-0DED-33A1666853B1}"/>
          </ac:inkMkLst>
        </pc:inkChg>
        <pc:inkChg chg="add del">
          <ac:chgData name="Duc Tang - Y17" userId="S::thduc.y17@ump.edu.vn::ee647319-0f2b-484e-9e94-552dc6ac22ee" providerId="AD" clId="Web-{A08EA6FE-CB77-1A52-F240-0B601E8D18DC}" dt="2023-03-07T12:56:54.385" v="507"/>
          <ac:inkMkLst>
            <pc:docMk/>
            <pc:sldMk cId="433340219" sldId="320"/>
            <ac:inkMk id="8" creationId="{3C861D5E-7D11-6754-BAD2-5390353399D5}"/>
          </ac:inkMkLst>
        </pc:inkChg>
        <pc:inkChg chg="add del">
          <ac:chgData name="Duc Tang - Y17" userId="S::thduc.y17@ump.edu.vn::ee647319-0f2b-484e-9e94-552dc6ac22ee" providerId="AD" clId="Web-{A08EA6FE-CB77-1A52-F240-0B601E8D18DC}" dt="2023-03-07T12:57:01.791" v="510"/>
          <ac:inkMkLst>
            <pc:docMk/>
            <pc:sldMk cId="433340219" sldId="320"/>
            <ac:inkMk id="9" creationId="{AA186256-AF9C-C7A8-DB2D-F37312CEBFD9}"/>
          </ac:inkMkLst>
        </pc:inkChg>
        <pc:inkChg chg="add">
          <ac:chgData name="Duc Tang - Y17" userId="S::thduc.y17@ump.edu.vn::ee647319-0f2b-484e-9e94-552dc6ac22ee" providerId="AD" clId="Web-{A08EA6FE-CB77-1A52-F240-0B601E8D18DC}" dt="2023-03-07T12:57:37.808" v="520"/>
          <ac:inkMkLst>
            <pc:docMk/>
            <pc:sldMk cId="433340219" sldId="320"/>
            <ac:inkMk id="10" creationId="{DDFAEDE1-0FDD-2F1F-F492-B803E9CE13F0}"/>
          </ac:inkMkLst>
        </pc:inkChg>
        <pc:inkChg chg="add">
          <ac:chgData name="Duc Tang - Y17" userId="S::thduc.y17@ump.edu.vn::ee647319-0f2b-484e-9e94-552dc6ac22ee" providerId="AD" clId="Web-{A08EA6FE-CB77-1A52-F240-0B601E8D18DC}" dt="2023-03-07T12:57:41.199" v="521"/>
          <ac:inkMkLst>
            <pc:docMk/>
            <pc:sldMk cId="433340219" sldId="320"/>
            <ac:inkMk id="11" creationId="{C137D66F-7DA6-FE37-D9AA-B73748E2EBA6}"/>
          </ac:inkMkLst>
        </pc:inkChg>
        <pc:inkChg chg="add">
          <ac:chgData name="Duc Tang - Y17" userId="S::thduc.y17@ump.edu.vn::ee647319-0f2b-484e-9e94-552dc6ac22ee" providerId="AD" clId="Web-{A08EA6FE-CB77-1A52-F240-0B601E8D18DC}" dt="2023-03-07T12:57:42.105" v="522"/>
          <ac:inkMkLst>
            <pc:docMk/>
            <pc:sldMk cId="433340219" sldId="320"/>
            <ac:inkMk id="12" creationId="{F6126652-AA9D-0B47-C346-F0105FB7085F}"/>
          </ac:inkMkLst>
        </pc:inkChg>
      </pc:sldChg>
    </pc:docChg>
  </pc:docChgLst>
  <pc:docChgLst>
    <pc:chgData name="Duc Tang - Y17" userId="ee647319-0f2b-484e-9e94-552dc6ac22ee" providerId="ADAL" clId="{3F2B9BCA-8D1A-044B-ADA8-C3DCFC5920EE}"/>
    <pc:docChg chg="modSld">
      <pc:chgData name="Duc Tang - Y17" userId="ee647319-0f2b-484e-9e94-552dc6ac22ee" providerId="ADAL" clId="{3F2B9BCA-8D1A-044B-ADA8-C3DCFC5920EE}" dt="2023-03-09T04:30:36.200" v="124" actId="20577"/>
      <pc:docMkLst>
        <pc:docMk/>
      </pc:docMkLst>
      <pc:sldChg chg="modSp">
        <pc:chgData name="Duc Tang - Y17" userId="ee647319-0f2b-484e-9e94-552dc6ac22ee" providerId="ADAL" clId="{3F2B9BCA-8D1A-044B-ADA8-C3DCFC5920EE}" dt="2023-03-09T04:30:36.200" v="124" actId="20577"/>
        <pc:sldMkLst>
          <pc:docMk/>
          <pc:sldMk cId="789983805" sldId="296"/>
        </pc:sldMkLst>
        <pc:spChg chg="mod">
          <ac:chgData name="Duc Tang - Y17" userId="ee647319-0f2b-484e-9e94-552dc6ac22ee" providerId="ADAL" clId="{3F2B9BCA-8D1A-044B-ADA8-C3DCFC5920EE}" dt="2023-03-09T04:30:36.200" v="124" actId="20577"/>
          <ac:spMkLst>
            <pc:docMk/>
            <pc:sldMk cId="789983805" sldId="296"/>
            <ac:spMk id="3" creationId="{A344166C-E11F-4214-AEB6-4776EBF60AFA}"/>
          </ac:spMkLst>
        </pc:spChg>
      </pc:sldChg>
    </pc:docChg>
  </pc:docChgLst>
  <pc:docChgLst>
    <pc:chgData name="Duc Tang - Y17" userId="S::thduc.y17@ump.edu.vn::ee647319-0f2b-484e-9e94-552dc6ac22ee" providerId="AD" clId="Web-{B135BF39-04BF-2770-9CAB-B02C5BBEDD2D}"/>
    <pc:docChg chg="modSld">
      <pc:chgData name="Duc Tang - Y17" userId="S::thduc.y17@ump.edu.vn::ee647319-0f2b-484e-9e94-552dc6ac22ee" providerId="AD" clId="Web-{B135BF39-04BF-2770-9CAB-B02C5BBEDD2D}" dt="2023-03-09T21:47:22.860" v="28" actId="20577"/>
      <pc:docMkLst>
        <pc:docMk/>
      </pc:docMkLst>
      <pc:sldChg chg="modSp">
        <pc:chgData name="Duc Tang - Y17" userId="S::thduc.y17@ump.edu.vn::ee647319-0f2b-484e-9e94-552dc6ac22ee" providerId="AD" clId="Web-{B135BF39-04BF-2770-9CAB-B02C5BBEDD2D}" dt="2023-03-09T21:47:22.860" v="28" actId="20577"/>
        <pc:sldMkLst>
          <pc:docMk/>
          <pc:sldMk cId="393203797" sldId="315"/>
        </pc:sldMkLst>
        <pc:spChg chg="mod">
          <ac:chgData name="Duc Tang - Y17" userId="S::thduc.y17@ump.edu.vn::ee647319-0f2b-484e-9e94-552dc6ac22ee" providerId="AD" clId="Web-{B135BF39-04BF-2770-9CAB-B02C5BBEDD2D}" dt="2023-03-09T21:47:22.860" v="28" actId="20577"/>
          <ac:spMkLst>
            <pc:docMk/>
            <pc:sldMk cId="393203797" sldId="315"/>
            <ac:spMk id="3" creationId="{D9B16227-7B4F-41C7-8ED4-EC4DCF9B8BF2}"/>
          </ac:spMkLst>
        </pc:spChg>
      </pc:sldChg>
    </pc:docChg>
  </pc:docChgLst>
  <pc:docChgLst>
    <pc:chgData name="Duc Tang - Y17" userId="S::thduc.y17@ump.edu.vn::ee647319-0f2b-484e-9e94-552dc6ac22ee" providerId="AD" clId="Web-{19C4A173-289B-6AA4-8B46-8E5BF368B0DE}"/>
    <pc:docChg chg="modSld">
      <pc:chgData name="Duc Tang - Y17" userId="S::thduc.y17@ump.edu.vn::ee647319-0f2b-484e-9e94-552dc6ac22ee" providerId="AD" clId="Web-{19C4A173-289B-6AA4-8B46-8E5BF368B0DE}" dt="2023-03-09T21:40:00.642" v="178" actId="20577"/>
      <pc:docMkLst>
        <pc:docMk/>
      </pc:docMkLst>
      <pc:sldChg chg="modSp">
        <pc:chgData name="Duc Tang - Y17" userId="S::thduc.y17@ump.edu.vn::ee647319-0f2b-484e-9e94-552dc6ac22ee" providerId="AD" clId="Web-{19C4A173-289B-6AA4-8B46-8E5BF368B0DE}" dt="2023-03-09T21:40:00.642" v="178" actId="20577"/>
        <pc:sldMkLst>
          <pc:docMk/>
          <pc:sldMk cId="1889144111" sldId="257"/>
        </pc:sldMkLst>
        <pc:spChg chg="mod">
          <ac:chgData name="Duc Tang - Y17" userId="S::thduc.y17@ump.edu.vn::ee647319-0f2b-484e-9e94-552dc6ac22ee" providerId="AD" clId="Web-{19C4A173-289B-6AA4-8B46-8E5BF368B0DE}" dt="2023-03-09T21:40:00.642" v="178" actId="20577"/>
          <ac:spMkLst>
            <pc:docMk/>
            <pc:sldMk cId="1889144111" sldId="257"/>
            <ac:spMk id="3" creationId="{D9B16227-7B4F-41C7-8ED4-EC4DCF9B8BF2}"/>
          </ac:spMkLst>
        </pc:spChg>
      </pc:sldChg>
      <pc:sldChg chg="modSp">
        <pc:chgData name="Duc Tang - Y17" userId="S::thduc.y17@ump.edu.vn::ee647319-0f2b-484e-9e94-552dc6ac22ee" providerId="AD" clId="Web-{19C4A173-289B-6AA4-8B46-8E5BF368B0DE}" dt="2023-03-09T21:36:17.229" v="147" actId="20577"/>
        <pc:sldMkLst>
          <pc:docMk/>
          <pc:sldMk cId="3771236825" sldId="284"/>
        </pc:sldMkLst>
        <pc:spChg chg="mod">
          <ac:chgData name="Duc Tang - Y17" userId="S::thduc.y17@ump.edu.vn::ee647319-0f2b-484e-9e94-552dc6ac22ee" providerId="AD" clId="Web-{19C4A173-289B-6AA4-8B46-8E5BF368B0DE}" dt="2023-03-09T21:36:17.229" v="147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19C4A173-289B-6AA4-8B46-8E5BF368B0DE}" dt="2023-03-09T21:39:34.563" v="163" actId="20577"/>
        <pc:sldMkLst>
          <pc:docMk/>
          <pc:sldMk cId="393203797" sldId="315"/>
        </pc:sldMkLst>
        <pc:spChg chg="mod">
          <ac:chgData name="Duc Tang - Y17" userId="S::thduc.y17@ump.edu.vn::ee647319-0f2b-484e-9e94-552dc6ac22ee" providerId="AD" clId="Web-{19C4A173-289B-6AA4-8B46-8E5BF368B0DE}" dt="2023-03-09T21:39:34.563" v="163" actId="20577"/>
          <ac:spMkLst>
            <pc:docMk/>
            <pc:sldMk cId="393203797" sldId="315"/>
            <ac:spMk id="3" creationId="{D9B16227-7B4F-41C7-8ED4-EC4DCF9B8BF2}"/>
          </ac:spMkLst>
        </pc:spChg>
      </pc:sldChg>
      <pc:sldChg chg="modSp">
        <pc:chgData name="Duc Tang - Y17" userId="S::thduc.y17@ump.edu.vn::ee647319-0f2b-484e-9e94-552dc6ac22ee" providerId="AD" clId="Web-{19C4A173-289B-6AA4-8B46-8E5BF368B0DE}" dt="2023-03-09T21:38:23.842" v="152" actId="20577"/>
        <pc:sldMkLst>
          <pc:docMk/>
          <pc:sldMk cId="294456866" sldId="322"/>
        </pc:sldMkLst>
        <pc:spChg chg="mod">
          <ac:chgData name="Duc Tang - Y17" userId="S::thduc.y17@ump.edu.vn::ee647319-0f2b-484e-9e94-552dc6ac22ee" providerId="AD" clId="Web-{19C4A173-289B-6AA4-8B46-8E5BF368B0DE}" dt="2023-03-09T21:38:23.842" v="152" actId="20577"/>
          <ac:spMkLst>
            <pc:docMk/>
            <pc:sldMk cId="294456866" sldId="322"/>
            <ac:spMk id="6" creationId="{3F4B45F4-1543-07E1-6404-87549141556E}"/>
          </ac:spMkLst>
        </pc:spChg>
      </pc:sldChg>
      <pc:sldChg chg="modSp">
        <pc:chgData name="Duc Tang - Y17" userId="S::thduc.y17@ump.edu.vn::ee647319-0f2b-484e-9e94-552dc6ac22ee" providerId="AD" clId="Web-{19C4A173-289B-6AA4-8B46-8E5BF368B0DE}" dt="2023-03-09T21:37:26.450" v="150" actId="20577"/>
        <pc:sldMkLst>
          <pc:docMk/>
          <pc:sldMk cId="464628386" sldId="323"/>
        </pc:sldMkLst>
        <pc:spChg chg="mod">
          <ac:chgData name="Duc Tang - Y17" userId="S::thduc.y17@ump.edu.vn::ee647319-0f2b-484e-9e94-552dc6ac22ee" providerId="AD" clId="Web-{19C4A173-289B-6AA4-8B46-8E5BF368B0DE}" dt="2023-03-09T21:37:26.450" v="150" actId="20577"/>
          <ac:spMkLst>
            <pc:docMk/>
            <pc:sldMk cId="464628386" sldId="323"/>
            <ac:spMk id="3" creationId="{36EDDE09-4531-AEEF-6755-16896C7A7B88}"/>
          </ac:spMkLst>
        </pc:spChg>
      </pc:sldChg>
    </pc:docChg>
  </pc:docChgLst>
  <pc:docChgLst>
    <pc:chgData name="Duc Tang - Y17" userId="ee647319-0f2b-484e-9e94-552dc6ac22ee" providerId="ADAL" clId="{9B5FBEC1-67B5-4823-A84E-F7DE73F67D8E}"/>
    <pc:docChg chg="undo custSel modSld">
      <pc:chgData name="Duc Tang - Y17" userId="ee647319-0f2b-484e-9e94-552dc6ac22ee" providerId="ADAL" clId="{9B5FBEC1-67B5-4823-A84E-F7DE73F67D8E}" dt="2023-03-08T08:33:29.312" v="1292" actId="20577"/>
      <pc:docMkLst>
        <pc:docMk/>
      </pc:docMkLst>
      <pc:sldChg chg="modSp mod">
        <pc:chgData name="Duc Tang - Y17" userId="ee647319-0f2b-484e-9e94-552dc6ac22ee" providerId="ADAL" clId="{9B5FBEC1-67B5-4823-A84E-F7DE73F67D8E}" dt="2023-03-08T08:33:29.312" v="1292" actId="20577"/>
        <pc:sldMkLst>
          <pc:docMk/>
          <pc:sldMk cId="1889144111" sldId="257"/>
        </pc:sldMkLst>
        <pc:spChg chg="mod">
          <ac:chgData name="Duc Tang - Y17" userId="ee647319-0f2b-484e-9e94-552dc6ac22ee" providerId="ADAL" clId="{9B5FBEC1-67B5-4823-A84E-F7DE73F67D8E}" dt="2023-03-08T08:33:29.312" v="1292" actId="20577"/>
          <ac:spMkLst>
            <pc:docMk/>
            <pc:sldMk cId="1889144111" sldId="257"/>
            <ac:spMk id="3" creationId="{D9B16227-7B4F-41C7-8ED4-EC4DCF9B8BF2}"/>
          </ac:spMkLst>
        </pc:spChg>
      </pc:sldChg>
      <pc:sldChg chg="modSp mod">
        <pc:chgData name="Duc Tang - Y17" userId="ee647319-0f2b-484e-9e94-552dc6ac22ee" providerId="ADAL" clId="{9B5FBEC1-67B5-4823-A84E-F7DE73F67D8E}" dt="2023-03-08T08:18:30.051" v="1094" actId="2711"/>
        <pc:sldMkLst>
          <pc:docMk/>
          <pc:sldMk cId="1593851581" sldId="269"/>
        </pc:sldMkLst>
        <pc:spChg chg="mod">
          <ac:chgData name="Duc Tang - Y17" userId="ee647319-0f2b-484e-9e94-552dc6ac22ee" providerId="ADAL" clId="{9B5FBEC1-67B5-4823-A84E-F7DE73F67D8E}" dt="2023-03-08T08:18:30.051" v="1094" actId="2711"/>
          <ac:spMkLst>
            <pc:docMk/>
            <pc:sldMk cId="1593851581" sldId="269"/>
            <ac:spMk id="3" creationId="{00000000-0000-0000-0000-000000000000}"/>
          </ac:spMkLst>
        </pc:spChg>
      </pc:sldChg>
      <pc:sldChg chg="modSp mod">
        <pc:chgData name="Duc Tang - Y17" userId="ee647319-0f2b-484e-9e94-552dc6ac22ee" providerId="ADAL" clId="{9B5FBEC1-67B5-4823-A84E-F7DE73F67D8E}" dt="2023-03-08T08:13:57.118" v="1009" actId="20577"/>
        <pc:sldMkLst>
          <pc:docMk/>
          <pc:sldMk cId="2033902373" sldId="281"/>
        </pc:sldMkLst>
        <pc:spChg chg="mod">
          <ac:chgData name="Duc Tang - Y17" userId="ee647319-0f2b-484e-9e94-552dc6ac22ee" providerId="ADAL" clId="{9B5FBEC1-67B5-4823-A84E-F7DE73F67D8E}" dt="2023-03-08T08:13:57.118" v="1009" actId="20577"/>
          <ac:spMkLst>
            <pc:docMk/>
            <pc:sldMk cId="2033902373" sldId="281"/>
            <ac:spMk id="3" creationId="{00000000-0000-0000-0000-000000000000}"/>
          </ac:spMkLst>
        </pc:spChg>
      </pc:sldChg>
      <pc:sldChg chg="modSp mod">
        <pc:chgData name="Duc Tang - Y17" userId="ee647319-0f2b-484e-9e94-552dc6ac22ee" providerId="ADAL" clId="{9B5FBEC1-67B5-4823-A84E-F7DE73F67D8E}" dt="2023-03-08T08:15:40.842" v="1028" actId="2711"/>
        <pc:sldMkLst>
          <pc:docMk/>
          <pc:sldMk cId="2651334367" sldId="283"/>
        </pc:sldMkLst>
        <pc:spChg chg="mod">
          <ac:chgData name="Duc Tang - Y17" userId="ee647319-0f2b-484e-9e94-552dc6ac22ee" providerId="ADAL" clId="{9B5FBEC1-67B5-4823-A84E-F7DE73F67D8E}" dt="2023-03-08T08:15:40.842" v="1028" actId="2711"/>
          <ac:spMkLst>
            <pc:docMk/>
            <pc:sldMk cId="2651334367" sldId="283"/>
            <ac:spMk id="3" creationId="{00000000-0000-0000-0000-000000000000}"/>
          </ac:spMkLst>
        </pc:spChg>
      </pc:sldChg>
      <pc:sldChg chg="modSp mod">
        <pc:chgData name="Duc Tang - Y17" userId="ee647319-0f2b-484e-9e94-552dc6ac22ee" providerId="ADAL" clId="{9B5FBEC1-67B5-4823-A84E-F7DE73F67D8E}" dt="2023-03-08T08:29:46.034" v="1288" actId="20577"/>
        <pc:sldMkLst>
          <pc:docMk/>
          <pc:sldMk cId="3771236825" sldId="284"/>
        </pc:sldMkLst>
        <pc:spChg chg="mod">
          <ac:chgData name="Duc Tang - Y17" userId="ee647319-0f2b-484e-9e94-552dc6ac22ee" providerId="ADAL" clId="{9B5FBEC1-67B5-4823-A84E-F7DE73F67D8E}" dt="2023-03-08T08:29:46.034" v="1288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 mod">
        <pc:chgData name="Duc Tang - Y17" userId="ee647319-0f2b-484e-9e94-552dc6ac22ee" providerId="ADAL" clId="{9B5FBEC1-67B5-4823-A84E-F7DE73F67D8E}" dt="2023-03-08T08:15:48.602" v="1029" actId="2711"/>
        <pc:sldMkLst>
          <pc:docMk/>
          <pc:sldMk cId="1037628871" sldId="294"/>
        </pc:sldMkLst>
        <pc:spChg chg="mod">
          <ac:chgData name="Duc Tang - Y17" userId="ee647319-0f2b-484e-9e94-552dc6ac22ee" providerId="ADAL" clId="{9B5FBEC1-67B5-4823-A84E-F7DE73F67D8E}" dt="2023-03-08T08:15:48.602" v="1029" actId="2711"/>
          <ac:spMkLst>
            <pc:docMk/>
            <pc:sldMk cId="1037628871" sldId="294"/>
            <ac:spMk id="2" creationId="{5F96FEB2-7BEF-4892-ACED-2F2D22A2E6E8}"/>
          </ac:spMkLst>
        </pc:spChg>
        <pc:spChg chg="mod">
          <ac:chgData name="Duc Tang - Y17" userId="ee647319-0f2b-484e-9e94-552dc6ac22ee" providerId="ADAL" clId="{9B5FBEC1-67B5-4823-A84E-F7DE73F67D8E}" dt="2023-03-08T08:15:48.602" v="1029" actId="2711"/>
          <ac:spMkLst>
            <pc:docMk/>
            <pc:sldMk cId="1037628871" sldId="294"/>
            <ac:spMk id="3" creationId="{15831CAE-F51E-404E-8C42-6AD92CFA8DB9}"/>
          </ac:spMkLst>
        </pc:spChg>
        <pc:grpChg chg="mod">
          <ac:chgData name="Duc Tang - Y17" userId="ee647319-0f2b-484e-9e94-552dc6ac22ee" providerId="ADAL" clId="{9B5FBEC1-67B5-4823-A84E-F7DE73F67D8E}" dt="2023-03-08T08:15:48.602" v="1029" actId="2711"/>
          <ac:grpSpMkLst>
            <pc:docMk/>
            <pc:sldMk cId="1037628871" sldId="294"/>
            <ac:grpSpMk id="4" creationId="{DFEF3EA0-8F97-4A79-B5D3-A8D3433703B8}"/>
          </ac:grpSpMkLst>
        </pc:grpChg>
      </pc:sldChg>
      <pc:sldChg chg="modSp mod">
        <pc:chgData name="Duc Tang - Y17" userId="ee647319-0f2b-484e-9e94-552dc6ac22ee" providerId="ADAL" clId="{9B5FBEC1-67B5-4823-A84E-F7DE73F67D8E}" dt="2023-03-08T08:12:04.553" v="945" actId="12"/>
        <pc:sldMkLst>
          <pc:docMk/>
          <pc:sldMk cId="789983805" sldId="296"/>
        </pc:sldMkLst>
        <pc:spChg chg="mod">
          <ac:chgData name="Duc Tang - Y17" userId="ee647319-0f2b-484e-9e94-552dc6ac22ee" providerId="ADAL" clId="{9B5FBEC1-67B5-4823-A84E-F7DE73F67D8E}" dt="2023-03-08T08:12:04.553" v="945" actId="12"/>
          <ac:spMkLst>
            <pc:docMk/>
            <pc:sldMk cId="789983805" sldId="296"/>
            <ac:spMk id="3" creationId="{A344166C-E11F-4214-AEB6-4776EBF60AFA}"/>
          </ac:spMkLst>
        </pc:spChg>
      </pc:sldChg>
      <pc:sldChg chg="modSp mod">
        <pc:chgData name="Duc Tang - Y17" userId="ee647319-0f2b-484e-9e94-552dc6ac22ee" providerId="ADAL" clId="{9B5FBEC1-67B5-4823-A84E-F7DE73F67D8E}" dt="2023-03-08T08:12:44.105" v="962" actId="20577"/>
        <pc:sldMkLst>
          <pc:docMk/>
          <pc:sldMk cId="3390756101" sldId="299"/>
        </pc:sldMkLst>
        <pc:spChg chg="mod">
          <ac:chgData name="Duc Tang - Y17" userId="ee647319-0f2b-484e-9e94-552dc6ac22ee" providerId="ADAL" clId="{9B5FBEC1-67B5-4823-A84E-F7DE73F67D8E}" dt="2023-03-08T08:12:44.105" v="962" actId="20577"/>
          <ac:spMkLst>
            <pc:docMk/>
            <pc:sldMk cId="3390756101" sldId="299"/>
            <ac:spMk id="3" creationId="{AA29E1F8-EE91-4785-A812-B51965A4BF8B}"/>
          </ac:spMkLst>
        </pc:spChg>
      </pc:sldChg>
      <pc:sldChg chg="modSp mod">
        <pc:chgData name="Duc Tang - Y17" userId="ee647319-0f2b-484e-9e94-552dc6ac22ee" providerId="ADAL" clId="{9B5FBEC1-67B5-4823-A84E-F7DE73F67D8E}" dt="2023-03-08T07:36:57.064" v="1" actId="1076"/>
        <pc:sldMkLst>
          <pc:docMk/>
          <pc:sldMk cId="2617038442" sldId="303"/>
        </pc:sldMkLst>
        <pc:spChg chg="mod">
          <ac:chgData name="Duc Tang - Y17" userId="ee647319-0f2b-484e-9e94-552dc6ac22ee" providerId="ADAL" clId="{9B5FBEC1-67B5-4823-A84E-F7DE73F67D8E}" dt="2023-03-08T07:36:57.064" v="1" actId="1076"/>
          <ac:spMkLst>
            <pc:docMk/>
            <pc:sldMk cId="2617038442" sldId="303"/>
            <ac:spMk id="2" creationId="{6D770BAB-81DB-4065-87AC-A462AECAD924}"/>
          </ac:spMkLst>
        </pc:spChg>
      </pc:sldChg>
      <pc:sldChg chg="modSp mod">
        <pc:chgData name="Duc Tang - Y17" userId="ee647319-0f2b-484e-9e94-552dc6ac22ee" providerId="ADAL" clId="{9B5FBEC1-67B5-4823-A84E-F7DE73F67D8E}" dt="2023-03-08T07:37:49.949" v="35" actId="20577"/>
        <pc:sldMkLst>
          <pc:docMk/>
          <pc:sldMk cId="1295381848" sldId="308"/>
        </pc:sldMkLst>
        <pc:spChg chg="mod">
          <ac:chgData name="Duc Tang - Y17" userId="ee647319-0f2b-484e-9e94-552dc6ac22ee" providerId="ADAL" clId="{9B5FBEC1-67B5-4823-A84E-F7DE73F67D8E}" dt="2023-03-08T07:37:49.949" v="35" actId="20577"/>
          <ac:spMkLst>
            <pc:docMk/>
            <pc:sldMk cId="1295381848" sldId="308"/>
            <ac:spMk id="3" creationId="{0A896821-0E7B-472B-8ED2-882DD8F9030B}"/>
          </ac:spMkLst>
        </pc:spChg>
      </pc:sldChg>
      <pc:sldChg chg="modSp mod">
        <pc:chgData name="Duc Tang - Y17" userId="ee647319-0f2b-484e-9e94-552dc6ac22ee" providerId="ADAL" clId="{9B5FBEC1-67B5-4823-A84E-F7DE73F67D8E}" dt="2023-03-08T08:21:43.757" v="1117" actId="20577"/>
        <pc:sldMkLst>
          <pc:docMk/>
          <pc:sldMk cId="393203797" sldId="315"/>
        </pc:sldMkLst>
        <pc:spChg chg="mod">
          <ac:chgData name="Duc Tang - Y17" userId="ee647319-0f2b-484e-9e94-552dc6ac22ee" providerId="ADAL" clId="{9B5FBEC1-67B5-4823-A84E-F7DE73F67D8E}" dt="2023-03-08T08:21:43.757" v="1117" actId="20577"/>
          <ac:spMkLst>
            <pc:docMk/>
            <pc:sldMk cId="393203797" sldId="315"/>
            <ac:spMk id="3" creationId="{D9B16227-7B4F-41C7-8ED4-EC4DCF9B8BF2}"/>
          </ac:spMkLst>
        </pc:spChg>
      </pc:sldChg>
      <pc:sldChg chg="modSp mod">
        <pc:chgData name="Duc Tang - Y17" userId="ee647319-0f2b-484e-9e94-552dc6ac22ee" providerId="ADAL" clId="{9B5FBEC1-67B5-4823-A84E-F7DE73F67D8E}" dt="2023-03-08T08:29:11.855" v="1287" actId="2711"/>
        <pc:sldMkLst>
          <pc:docMk/>
          <pc:sldMk cId="1731510835" sldId="319"/>
        </pc:sldMkLst>
        <pc:spChg chg="mod">
          <ac:chgData name="Duc Tang - Y17" userId="ee647319-0f2b-484e-9e94-552dc6ac22ee" providerId="ADAL" clId="{9B5FBEC1-67B5-4823-A84E-F7DE73F67D8E}" dt="2023-03-08T08:29:11.855" v="1287" actId="2711"/>
          <ac:spMkLst>
            <pc:docMk/>
            <pc:sldMk cId="1731510835" sldId="319"/>
            <ac:spMk id="3" creationId="{36EDDE09-4531-AEEF-6755-16896C7A7B88}"/>
          </ac:spMkLst>
        </pc:spChg>
      </pc:sldChg>
      <pc:sldChg chg="modSp mod">
        <pc:chgData name="Duc Tang - Y17" userId="ee647319-0f2b-484e-9e94-552dc6ac22ee" providerId="ADAL" clId="{9B5FBEC1-67B5-4823-A84E-F7DE73F67D8E}" dt="2023-03-08T08:28:10.157" v="1286" actId="20577"/>
        <pc:sldMkLst>
          <pc:docMk/>
          <pc:sldMk cId="464628386" sldId="323"/>
        </pc:sldMkLst>
        <pc:spChg chg="mod">
          <ac:chgData name="Duc Tang - Y17" userId="ee647319-0f2b-484e-9e94-552dc6ac22ee" providerId="ADAL" clId="{9B5FBEC1-67B5-4823-A84E-F7DE73F67D8E}" dt="2023-03-08T08:28:10.157" v="1286" actId="20577"/>
          <ac:spMkLst>
            <pc:docMk/>
            <pc:sldMk cId="464628386" sldId="323"/>
            <ac:spMk id="3" creationId="{36EDDE09-4531-AEEF-6755-16896C7A7B8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7T13:04:17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25746 3556 16383 0 0,'-5'0'0'0'0,"0"-5"0"0"0,-5 0 0 0 0,-4 0 0 0 0,-4 0 0 0 0,-3 2 0 0 0,-2 1 0 0 0,-2 1 0 0 0,0 1 0 0 0,-1 0 0 0 0,1 0 0 0 0,-1 0 0 0 0,1 1 0 0 0,0-1 0 0 0,1 0 0 0 0,-1 0 0 0 0,0 0 0 0 0,1 0 0 0 0,-1 0 0 0 0,1 4 0 0 0,-1 2 0 0 0,1-1 0 0 0,-1-1 0 0 0,4 4 0 0 0,2-1 0 0 0,0-1 0 0 0,-1 3 0 0 0,-2 4 0 0 0,0 0 0 0 0,-2 1 0 0 0,0-1 0 0 0,3 1 0 0 0,2-1 0 0 0,0 0 0 0 0,2 3 0 0 0,1-1 0 0 0,-2-4 0 0 0,3 1 0 0 0,-1-1 0 0 0,3 0 0 0 0,-1 0 0 0 0,2 1 0 0 0,-1 4 0 0 0,-2-2 0 0 0,0 1 0 0 0,0-1 0 0 0,2 0 0 0 0,-1-2 0 0 0,2 2 0 0 0,-2-2 0 0 0,3 1 0 0 0,-2-2 0 0 0,1 2 0 0 0,-1-2 0 0 0,2 2 0 0 0,2 3 0 0 0,3 3 0 0 0,3 2 0 0 0,1 2 0 0 0,1 1 0 0 0,2 0 0 0 0,-1 2 0 0 0,1-1 0 0 0,3-4 0 0 0,6-6 0 0 0,2-1 0 0 0,1-3 0 0 0,0 1 0 0 0,2-2 0 0 0,2 2 0 0 0,2-1 0 0 0,-1 1 0 0 0,-1-1 0 0 0,-2 2 0 0 0,0-1 0 0 0,2 1 0 0 0,2 2 0 0 0,2 0 0 0 0,-3 0 0 0 0,0-1 0 0 0,2 0 0 0 0,0-2 0 0 0,2-2 0 0 0,-3 0 0 0 0,0-1 0 0 0,0-2 0 0 0,1-2 0 0 0,-2 1 0 0 0,-1 1 0 0 0,2-1 0 0 0,1-2 0 0 0,2-1 0 0 0,1-2 0 0 0,1 0 0 0 0,0-1 0 0 0,1 0 0 0 0,0-1 0 0 0,-5 5 0 0 0,0 2 0 0 0,-1-1 0 0 0,2-1 0 0 0,0-1 0 0 0,2-1 0 0 0,-3 3 0 0 0,-2 1 0 0 0,1-1 0 0 0,2-1 0 0 0,1-1 0 0 0,1-1 0 0 0,0-1 0 0 0,2-1 0 0 0,0 0 0 0 0,-1 0 0 0 0,1-1 0 0 0,0 1 0 0 0,0 0 0 0 0,0 0 0 0 0,-1 0 0 0 0,1 0 0 0 0,0 0 0 0 0,-1 0 0 0 0,-3-4 0 0 0,-2-2 0 0 0,0 1 0 0 0,1 0 0 0 0,-2-2 0 0 0,-1 0 0 0 0,-3-4 0 0 0,0 1 0 0 0,-2-2 0 0 0,1 0 0 0 0,3 3 0 0 0,-2-2 0 0 0,1 2 0 0 0,-2-3 0 0 0,1 2 0 0 0,-1-3 0 0 0,0 2 0 0 0,3 2 0 0 0,2 3 0 0 0,-1-2 0 0 0,0 1 0 0 0,2 1 0 0 0,-3-2 0 0 0,1 0 0 0 0,-4-3 0 0 0,2 0 0 0 0,-3-1 0 0 0,1 0 0 0 0,-2-1 0 0 0,2 1 0 0 0,-2-1 0 0 0,2 1 0 0 0,-1-1 0 0 0,1 1 0 0 0,2-1 0 0 0,0-2 0 0 0,0 0 0 0 0,3 4 0 0 0,-3-1 0 0 0,-3-3 0 0 0,1 2 0 0 0,-3-2 0 0 0,-2-2 0 0 0,-3-2 0 0 0,-2-3 0 0 0,-2-1 0 0 0,3-1 0 0 0,2-1 0 0 0,-2 0 0 0 0,0 0 0 0 0,-1 0 0 0 0,-2 0 0 0 0,0 0 0 0 0,-1 1 0 0 0,0-1 0 0 0,0 0 0 0 0,-4 5 0 0 0,-2 1 0 0 0,0 0 0 0 0,-2 2 0 0 0,-1 1 0 0 0,-2 3 0 0 0,0-1 0 0 0,-2 3 0 0 0,1-2 0 0 0,-1 2 0 0 0,1-2 0 0 0,-1-3 0 0 0,-3 2 0 0 0,1-1 0 0 0,0 2 0 0 0,-3 3 0 0 0,2-1 0 0 0,0 1 0 0 0,-2 3 0 0 0,3-2 0 0 0,-2 1 0 0 0,0 1 0 0 0,-3-2 0 0 0,-2 1 0 0 0,-1-3 0 0 0,-1 1 0 0 0,0 1 0 0 0,-1 4 0 0 0,0-3 0 0 0,0 0 0 0 0,0 2 0 0 0,0 2 0 0 0,0 1 0 0 0,5-2 0 0 0,1-2 0 0 0,-1 2 0 0 0,4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7T13:04:17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41725 5423 16383 0 0,'0'-4'0'0'0,"0"-2"0"0"0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7T13:04:17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41725 5423 16383 0 0,'0'-4'0'0'0,"0"-2"0"0"0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7T13:04:17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41725 5423 16383 0 0,'0'-4'0'0'0,"0"-2"0"0"0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4077E-F072-4D18-AC5F-4F00D5BB605D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93C14-34B8-49B7-844F-C8DB317C1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1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95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8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9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EE820-A607-4BE0-A48A-258520F288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48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8374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9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A963A90-D4D8-4B66-A8B6-7657BEDB6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790BE15-37E6-4729-A714-F537D8BCE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BA845CE-D5B4-4EBC-BDB3-7F2E3617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F0C1-22B5-4772-A5E0-2168B866403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38B5A00-BD62-42B5-9283-6E56A443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CF416B3-12BC-454A-B2A5-67378AF0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5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1D2C018-7676-4E09-9B93-A8B0E4C9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7932894-4A12-45E6-AA27-F52147D0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51C4E85-922B-4F89-B0DF-1AB2CEDD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F0C1-22B5-4772-A5E0-2168B866403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79A544D-0BE5-4721-B3EC-D083A31C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AFB9A51-B06B-4D60-92D1-5A756E25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39">
            <a:extLst>
              <a:ext uri="{FF2B5EF4-FFF2-40B4-BE49-F238E27FC236}">
                <a16:creationId xmlns:a16="http://schemas.microsoft.com/office/drawing/2014/main" id="{95EF6315-F8BE-4FD2-8B71-42BC8165CAD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189" y="410827"/>
            <a:ext cx="720725" cy="809625"/>
            <a:chOff x="2236" y="980"/>
            <a:chExt cx="485" cy="545"/>
          </a:xfrm>
        </p:grpSpPr>
        <p:sp>
          <p:nvSpPr>
            <p:cNvPr id="20" name="AutoShape 40">
              <a:extLst>
                <a:ext uri="{FF2B5EF4-FFF2-40B4-BE49-F238E27FC236}">
                  <a16:creationId xmlns:a16="http://schemas.microsoft.com/office/drawing/2014/main" id="{9F0BDD43-E30A-4FEE-9D07-DD59E68DA3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1" name="AutoShape 41">
              <a:extLst>
                <a:ext uri="{FF2B5EF4-FFF2-40B4-BE49-F238E27FC236}">
                  <a16:creationId xmlns:a16="http://schemas.microsoft.com/office/drawing/2014/main" id="{91AC88C5-3AFC-4685-B4F5-4FC5BCF16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2" name="Oval 42">
              <a:extLst>
                <a:ext uri="{FF2B5EF4-FFF2-40B4-BE49-F238E27FC236}">
                  <a16:creationId xmlns:a16="http://schemas.microsoft.com/office/drawing/2014/main" id="{B80BA803-AF74-42A5-AA7D-874FE2F830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3" name="Oval 43">
              <a:extLst>
                <a:ext uri="{FF2B5EF4-FFF2-40B4-BE49-F238E27FC236}">
                  <a16:creationId xmlns:a16="http://schemas.microsoft.com/office/drawing/2014/main" id="{BADB0250-5B30-4606-B618-110BEA8BBC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" name="Oval 44">
              <a:extLst>
                <a:ext uri="{FF2B5EF4-FFF2-40B4-BE49-F238E27FC236}">
                  <a16:creationId xmlns:a16="http://schemas.microsoft.com/office/drawing/2014/main" id="{2E3EB3D3-1D42-44C6-9BB3-F20E345CDC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5" name="Oval 45">
              <a:extLst>
                <a:ext uri="{FF2B5EF4-FFF2-40B4-BE49-F238E27FC236}">
                  <a16:creationId xmlns:a16="http://schemas.microsoft.com/office/drawing/2014/main" id="{B87BE000-59AF-41F8-AEA3-CE37AFD009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CDF39073-6533-4347-89B5-9A4C8E97DE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7" name="AutoShape 47">
              <a:extLst>
                <a:ext uri="{FF2B5EF4-FFF2-40B4-BE49-F238E27FC236}">
                  <a16:creationId xmlns:a16="http://schemas.microsoft.com/office/drawing/2014/main" id="{260B735C-A59E-4405-B956-029801C99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8" name="AutoShape 48">
              <a:extLst>
                <a:ext uri="{FF2B5EF4-FFF2-40B4-BE49-F238E27FC236}">
                  <a16:creationId xmlns:a16="http://schemas.microsoft.com/office/drawing/2014/main" id="{57DC0C0B-8B30-4CCC-900B-AD4C199F38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C7EBABBC-17E1-45CC-8922-664A80484D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1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908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7936" y="0"/>
            <a:ext cx="121874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620400" y="22982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609585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4800" i="1"/>
            </a:lvl1pPr>
            <a:lvl2pPr marL="1219170" lvl="1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4800" i="1"/>
            </a:lvl2pPr>
            <a:lvl3pPr marL="1828754" lvl="2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4800" i="1"/>
            </a:lvl3pPr>
            <a:lvl4pPr marL="2438339" lvl="3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4pPr>
            <a:lvl5pPr marL="3047924" lvl="4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5pPr>
            <a:lvl6pPr marL="3657509" lvl="5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6pPr>
            <a:lvl7pPr marL="4267093" lvl="6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7pPr>
            <a:lvl8pPr marL="4876678" lvl="7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8pPr>
            <a:lvl9pPr marL="5486263" lvl="8" indent="-60958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5119529" y="1043892"/>
            <a:ext cx="1952764" cy="1123609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8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5000681" y="520396"/>
            <a:ext cx="709600" cy="71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5817203" y="581500"/>
            <a:ext cx="278800" cy="49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6272680" y="469240"/>
            <a:ext cx="462800" cy="63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9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9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5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1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5407124"/>
            <a:ext cx="109728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5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5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148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770BAB-81DB-4065-87AC-A462AECAD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419" y="2106311"/>
            <a:ext cx="7776800" cy="1546400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</a:rPr>
              <a:t>BỆNH ÁN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E3D2CAD-2BBA-6747-7869-60FEC6967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14536" y="6132355"/>
            <a:ext cx="7776800" cy="1046400"/>
          </a:xfrm>
        </p:spPr>
        <p:txBody>
          <a:bodyPr/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SV: Tăng Hiếu Đức</a:t>
            </a:r>
            <a:endParaRPr lang="vi-V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3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ĐẶT VẤN ĐỀ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1. </a:t>
            </a:r>
            <a:r>
              <a:rPr lang="en-US" sz="2800" dirty="0" err="1">
                <a:latin typeface="Arial"/>
                <a:cs typeface="Arial"/>
              </a:rPr>
              <a:t>Đau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hạ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sườn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phải</a:t>
            </a:r>
            <a:r>
              <a:rPr lang="en-US" sz="2800" dirty="0">
                <a:latin typeface="Arial"/>
                <a:cs typeface="Arial"/>
              </a:rPr>
              <a:t> + </a:t>
            </a:r>
            <a:r>
              <a:rPr lang="en-US" sz="2800" dirty="0" err="1">
                <a:latin typeface="Arial"/>
                <a:cs typeface="Arial"/>
              </a:rPr>
              <a:t>thượng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vị</a:t>
            </a: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2. HCC </a:t>
            </a:r>
            <a:r>
              <a:rPr lang="en-US" sz="2800" dirty="0" err="1">
                <a:latin typeface="Arial"/>
                <a:cs typeface="Arial"/>
              </a:rPr>
              <a:t>đa</a:t>
            </a:r>
            <a:r>
              <a:rPr lang="en-US" sz="2800" dirty="0">
                <a:latin typeface="Arial"/>
                <a:cs typeface="Arial"/>
              </a:rPr>
              <a:t> ổ 2 </a:t>
            </a:r>
            <a:r>
              <a:rPr lang="en-US" sz="2800" dirty="0" err="1">
                <a:latin typeface="Arial"/>
                <a:cs typeface="Arial"/>
              </a:rPr>
              <a:t>thùy</a:t>
            </a:r>
            <a:r>
              <a:rPr lang="en-US" sz="2800" dirty="0">
                <a:latin typeface="Arial"/>
                <a:cs typeface="Arial"/>
              </a:rPr>
              <a:t>, BCLC C, di </a:t>
            </a:r>
            <a:r>
              <a:rPr lang="en-US" sz="2800" dirty="0" err="1">
                <a:latin typeface="Arial"/>
                <a:cs typeface="Arial"/>
              </a:rPr>
              <a:t>căn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phổi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xơ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gan</a:t>
            </a:r>
            <a:r>
              <a:rPr lang="en-US" sz="2800" dirty="0">
                <a:latin typeface="Arial"/>
                <a:cs typeface="Arial"/>
              </a:rPr>
              <a:t> do </a:t>
            </a:r>
            <a:r>
              <a:rPr lang="en-US" sz="2800" dirty="0" err="1">
                <a:latin typeface="Arial"/>
                <a:cs typeface="Arial"/>
              </a:rPr>
              <a:t>rượu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955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CHẨN ĐOÁN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129" y="1682267"/>
            <a:ext cx="10285671" cy="476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Chẩn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sơ bộ: </a:t>
            </a:r>
          </a:p>
          <a:p>
            <a:pPr marL="0" indent="0">
              <a:buNone/>
            </a:pPr>
            <a:r>
              <a:rPr lang="en-US" sz="2800" dirty="0">
                <a:latin typeface="Calibri"/>
                <a:cs typeface="Calibri"/>
              </a:rPr>
              <a:t>Ung </a:t>
            </a:r>
            <a:r>
              <a:rPr lang="en-US" sz="2800" dirty="0" err="1">
                <a:latin typeface="Calibri"/>
                <a:cs typeface="Calibri"/>
              </a:rPr>
              <a:t>thư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biểu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mô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tế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bào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gan</a:t>
            </a:r>
            <a:r>
              <a:rPr lang="vi-VN" sz="2800" dirty="0">
                <a:latin typeface="Calibri"/>
                <a:cs typeface="Calibri"/>
              </a:rPr>
              <a:t> đa ổ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vi-VN" sz="28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 t</a:t>
            </a:r>
            <a:r>
              <a:rPr lang="vi-VN" sz="2800" dirty="0" err="1">
                <a:latin typeface="Calibri"/>
                <a:cs typeface="Calibri"/>
              </a:rPr>
              <a:t>hùy</a:t>
            </a:r>
            <a:r>
              <a:rPr lang="vi-VN" sz="2800" dirty="0">
                <a:latin typeface="Calibri"/>
                <a:cs typeface="Calibri"/>
              </a:rPr>
              <a:t> vỡ, di căn phổi </a:t>
            </a:r>
            <a:r>
              <a:rPr lang="en-US" sz="2800" dirty="0">
                <a:latin typeface="Calibri"/>
                <a:cs typeface="Calibri"/>
              </a:rPr>
              <a:t>– X</a:t>
            </a:r>
            <a:r>
              <a:rPr lang="vi-VN" sz="2800" dirty="0">
                <a:latin typeface="Calibri"/>
                <a:cs typeface="Calibri"/>
              </a:rPr>
              <a:t>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gan</a:t>
            </a:r>
            <a:r>
              <a:rPr lang="en-US" sz="2800" dirty="0">
                <a:latin typeface="Calibri"/>
                <a:cs typeface="Calibri"/>
              </a:rPr>
              <a:t> do </a:t>
            </a:r>
            <a:r>
              <a:rPr lang="en-US" sz="2800" dirty="0" err="1">
                <a:latin typeface="Calibri"/>
                <a:cs typeface="Calibri"/>
              </a:rPr>
              <a:t>rượu</a:t>
            </a:r>
            <a:endParaRPr lang="en-US" sz="28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Chẩn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biệt: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latin typeface="Calibri"/>
                <a:cs typeface="Calibri"/>
              </a:rPr>
              <a:t>Viêm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tụy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cấp</a:t>
            </a:r>
            <a:r>
              <a:rPr lang="en-US" sz="2800" dirty="0">
                <a:latin typeface="Calibri"/>
                <a:cs typeface="Calibri"/>
              </a:rPr>
              <a:t> / HCC </a:t>
            </a:r>
            <a:r>
              <a:rPr lang="en-US" sz="2800" dirty="0" err="1">
                <a:latin typeface="Calibri"/>
                <a:cs typeface="Calibri"/>
              </a:rPr>
              <a:t>đa</a:t>
            </a:r>
            <a:r>
              <a:rPr lang="en-US" sz="2800" dirty="0">
                <a:latin typeface="Calibri"/>
                <a:cs typeface="Calibri"/>
              </a:rPr>
              <a:t> ổ 2 </a:t>
            </a:r>
            <a:r>
              <a:rPr lang="en-US" sz="2800" dirty="0" err="1">
                <a:latin typeface="Calibri"/>
                <a:cs typeface="Calibri"/>
              </a:rPr>
              <a:t>thùy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vi-VN" sz="2800" dirty="0">
                <a:latin typeface="Calibri"/>
                <a:cs typeface="Calibri"/>
              </a:rPr>
              <a:t>, di căn phổi</a:t>
            </a:r>
            <a:r>
              <a:rPr lang="en-US" sz="2800" dirty="0">
                <a:latin typeface="Calibri"/>
                <a:cs typeface="Calibri"/>
              </a:rPr>
              <a:t>– X</a:t>
            </a:r>
            <a:r>
              <a:rPr lang="vi-VN" sz="2800" dirty="0">
                <a:latin typeface="Calibri"/>
                <a:cs typeface="Calibri"/>
              </a:rPr>
              <a:t>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gan</a:t>
            </a:r>
            <a:r>
              <a:rPr lang="en-US" sz="2800" dirty="0">
                <a:latin typeface="Calibri"/>
                <a:cs typeface="Calibri"/>
              </a:rPr>
              <a:t> do </a:t>
            </a:r>
            <a:r>
              <a:rPr lang="en-US" sz="2800" dirty="0" err="1">
                <a:latin typeface="Calibri"/>
                <a:cs typeface="Calibri"/>
              </a:rPr>
              <a:t>rượu</a:t>
            </a:r>
            <a:r>
              <a:rPr lang="en-US" sz="2800" dirty="0">
                <a:latin typeface="Calibri"/>
                <a:cs typeface="Calibri"/>
              </a:rPr>
              <a:t> 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latin typeface="Calibri"/>
                <a:cs typeface="Calibri"/>
              </a:rPr>
              <a:t>Thủng</a:t>
            </a:r>
            <a:r>
              <a:rPr lang="en-US" sz="2800" dirty="0">
                <a:latin typeface="Calibri"/>
                <a:cs typeface="Calibri"/>
              </a:rPr>
              <a:t> ổ </a:t>
            </a:r>
            <a:r>
              <a:rPr lang="en-US" sz="2800" dirty="0" err="1">
                <a:latin typeface="Calibri"/>
                <a:cs typeface="Calibri"/>
              </a:rPr>
              <a:t>loét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dạ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dày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tràng</a:t>
            </a:r>
            <a:r>
              <a:rPr lang="en-US" sz="2800" dirty="0">
                <a:latin typeface="Calibri"/>
                <a:cs typeface="Calibri"/>
              </a:rPr>
              <a:t> /HCC </a:t>
            </a:r>
            <a:r>
              <a:rPr lang="en-US" sz="2800" dirty="0" err="1">
                <a:latin typeface="Calibri"/>
                <a:cs typeface="Calibri"/>
              </a:rPr>
              <a:t>đa</a:t>
            </a:r>
            <a:r>
              <a:rPr lang="en-US" sz="2800" dirty="0">
                <a:latin typeface="Calibri"/>
                <a:cs typeface="Calibri"/>
              </a:rPr>
              <a:t> ổ 2 </a:t>
            </a:r>
            <a:r>
              <a:rPr lang="en-US" sz="2800" dirty="0" err="1">
                <a:latin typeface="Calibri"/>
                <a:cs typeface="Calibri"/>
              </a:rPr>
              <a:t>thùy</a:t>
            </a:r>
            <a:r>
              <a:rPr lang="vi-VN" sz="2800" dirty="0">
                <a:latin typeface="Calibri"/>
                <a:cs typeface="Calibri"/>
              </a:rPr>
              <a:t>, di căn phổi</a:t>
            </a:r>
            <a:r>
              <a:rPr lang="en-US" sz="2800" dirty="0">
                <a:latin typeface="Calibri"/>
                <a:cs typeface="Calibri"/>
              </a:rPr>
              <a:t> – X</a:t>
            </a:r>
            <a:r>
              <a:rPr lang="vi-VN" sz="2800" dirty="0">
                <a:latin typeface="Calibri"/>
                <a:cs typeface="Calibri"/>
              </a:rPr>
              <a:t>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gan</a:t>
            </a:r>
            <a:r>
              <a:rPr lang="en-US" sz="2800" dirty="0">
                <a:latin typeface="Calibri"/>
                <a:cs typeface="Calibri"/>
              </a:rPr>
              <a:t> do </a:t>
            </a:r>
            <a:r>
              <a:rPr lang="en-US" sz="2800" dirty="0" err="1">
                <a:latin typeface="Calibri"/>
                <a:cs typeface="Calibri"/>
              </a:rPr>
              <a:t>rượu</a:t>
            </a:r>
            <a:endParaRPr lang="en-US" sz="28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33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BIỆN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8200" y="1347627"/>
            <a:ext cx="10981646" cy="4764800"/>
          </a:xfr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cs typeface="Calibri"/>
              </a:rPr>
              <a:t>BN 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bụng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vùng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hạ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sườn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phải</a:t>
            </a:r>
            <a:r>
              <a:rPr lang="en-US" dirty="0">
                <a:latin typeface="+mj-lt"/>
                <a:cs typeface="Calibri"/>
              </a:rPr>
              <a:t> + </a:t>
            </a:r>
            <a:r>
              <a:rPr lang="en-US" dirty="0" err="1">
                <a:latin typeface="+mj-lt"/>
                <a:cs typeface="Calibri"/>
              </a:rPr>
              <a:t>thượng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vị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âm</a:t>
            </a:r>
            <a:r>
              <a:rPr lang="en-US" dirty="0">
                <a:latin typeface="+mj-lt"/>
                <a:cs typeface="Calibri"/>
              </a:rPr>
              <a:t> ỉ, </a:t>
            </a:r>
            <a:r>
              <a:rPr lang="en-US" dirty="0" err="1">
                <a:latin typeface="+mj-lt"/>
                <a:cs typeface="Calibri"/>
              </a:rPr>
              <a:t>liên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tục</a:t>
            </a:r>
            <a:r>
              <a:rPr lang="en-US" dirty="0">
                <a:latin typeface="+mj-lt"/>
                <a:cs typeface="Calibri"/>
              </a:rPr>
              <a:t> =&gt; </a:t>
            </a:r>
            <a:r>
              <a:rPr lang="en-US" dirty="0" err="1">
                <a:latin typeface="+mj-lt"/>
                <a:cs typeface="Calibri"/>
              </a:rPr>
              <a:t>mức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độ</a:t>
            </a:r>
            <a:r>
              <a:rPr lang="en-US" dirty="0">
                <a:latin typeface="+mj-lt"/>
                <a:cs typeface="Calibri"/>
              </a:rPr>
              <a:t> 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tăng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dần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khám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có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ấn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HSP,thượng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vị</a:t>
            </a:r>
            <a:r>
              <a:rPr lang="en-US" dirty="0">
                <a:latin typeface="+mj-lt"/>
                <a:cs typeface="Calibri"/>
              </a:rPr>
              <a:t> </a:t>
            </a:r>
            <a:r>
              <a:rPr lang="en-US" dirty="0" err="1">
                <a:latin typeface="+mj-lt"/>
                <a:cs typeface="Calibri"/>
              </a:rPr>
              <a:t>kèm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đề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kháng</a:t>
            </a:r>
            <a:r>
              <a:rPr lang="en-US" dirty="0">
                <a:latin typeface="+mj-lt"/>
                <a:cs typeface="Calibri"/>
              </a:rPr>
              <a:t> /U </a:t>
            </a:r>
            <a:r>
              <a:rPr lang="en-US" dirty="0" err="1">
                <a:latin typeface="+mj-lt"/>
                <a:cs typeface="Calibri"/>
              </a:rPr>
              <a:t>gan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đã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chẩn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đoán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nghĩ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nhiều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u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gan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vỡ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 BN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này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nhập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cấp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cứu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có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sinh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hiệu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ổn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định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làm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 CTM :</a:t>
            </a:r>
            <a:endParaRPr lang="vi-VN" dirty="0"/>
          </a:p>
          <a:p>
            <a:pPr marL="0" indent="0">
              <a:buNone/>
            </a:pPr>
            <a:r>
              <a:rPr lang="en-US" dirty="0">
                <a:latin typeface="+mj-lt"/>
                <a:cs typeface="Calibri" panose="020F0502020204030204" pitchFamily="34" charset="0"/>
                <a:sym typeface="Wingdings" panose="05000000000000000000" pitchFamily="2" charset="2"/>
              </a:rPr>
              <a:t>     HGB 137g/l, HCT 0.418L/L, MCV 89.7fL, MCHC 29.4pg</a:t>
            </a: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=&gt;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huyết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động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BN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ổn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định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=&gt; CT Scan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bụng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chậu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có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cản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quang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.</a:t>
            </a:r>
            <a:endParaRPr lang="en-US" dirty="0">
              <a:latin typeface="+mj-lt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latin typeface="+mj-lt"/>
                <a:cs typeface="Calibri"/>
              </a:rPr>
              <a:t>Không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có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cơn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điển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hình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của</a:t>
            </a:r>
            <a:r>
              <a:rPr lang="en-US" dirty="0">
                <a:latin typeface="+mj-lt"/>
                <a:cs typeface="Calibri"/>
              </a:rPr>
              <a:t> VTC (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thượng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vị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kèm</a:t>
            </a:r>
            <a:r>
              <a:rPr lang="en-US" dirty="0">
                <a:latin typeface="+mj-lt"/>
                <a:cs typeface="Calibri"/>
              </a:rPr>
              <a:t> </a:t>
            </a:r>
            <a:r>
              <a:rPr lang="en-US" dirty="0" err="1">
                <a:latin typeface="+mj-lt"/>
                <a:cs typeface="Calibri"/>
              </a:rPr>
              <a:t>buồn</a:t>
            </a:r>
            <a:r>
              <a:rPr lang="en-US" dirty="0">
                <a:latin typeface="+mj-lt"/>
                <a:cs typeface="Calibri"/>
              </a:rPr>
              <a:t> </a:t>
            </a:r>
            <a:r>
              <a:rPr lang="en-US" dirty="0" err="1">
                <a:latin typeface="+mj-lt"/>
                <a:cs typeface="Calibri"/>
              </a:rPr>
              <a:t>nôn,nôn</a:t>
            </a:r>
            <a:r>
              <a:rPr lang="en-US" dirty="0">
                <a:latin typeface="+mj-lt"/>
                <a:cs typeface="Calibri"/>
              </a:rPr>
              <a:t>, </a:t>
            </a:r>
            <a:r>
              <a:rPr lang="en-US" dirty="0" err="1">
                <a:latin typeface="+mj-lt"/>
                <a:cs typeface="Calibri"/>
              </a:rPr>
              <a:t>nôn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xong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không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giảm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) =&gt; </a:t>
            </a:r>
            <a:r>
              <a:rPr lang="en-US" dirty="0" err="1">
                <a:latin typeface="+mj-lt"/>
                <a:cs typeface="Calibri"/>
              </a:rPr>
              <a:t>ít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nghĩ</a:t>
            </a:r>
            <a:r>
              <a:rPr lang="en-US" dirty="0">
                <a:latin typeface="+mj-lt"/>
                <a:cs typeface="Calibri"/>
              </a:rPr>
              <a:t>, </a:t>
            </a:r>
            <a:r>
              <a:rPr lang="en-US" dirty="0" err="1">
                <a:latin typeface="+mj-lt"/>
                <a:cs typeface="Calibri"/>
              </a:rPr>
              <a:t>làm</a:t>
            </a:r>
            <a:r>
              <a:rPr lang="en-US" dirty="0">
                <a:latin typeface="+mj-lt"/>
                <a:cs typeface="Calibri"/>
              </a:rPr>
              <a:t> Lipase </a:t>
            </a:r>
            <a:r>
              <a:rPr lang="en-US" dirty="0" err="1">
                <a:latin typeface="+mj-lt"/>
                <a:cs typeface="Calibri"/>
              </a:rPr>
              <a:t>máu</a:t>
            </a:r>
            <a:r>
              <a:rPr lang="en-US" dirty="0">
                <a:latin typeface="+mj-lt"/>
                <a:cs typeface="Calibri"/>
              </a:rPr>
              <a:t> =&gt; Lipase 3 U/L =&gt; </a:t>
            </a:r>
            <a:r>
              <a:rPr lang="en-US" dirty="0" err="1">
                <a:latin typeface="+mj-lt"/>
                <a:cs typeface="Calibri"/>
              </a:rPr>
              <a:t>loại</a:t>
            </a:r>
            <a:endParaRPr lang="en-US" dirty="0">
              <a:latin typeface="+mj-lt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+mj-lt"/>
                <a:cs typeface="Arial"/>
              </a:rPr>
              <a:t>BN </a:t>
            </a:r>
            <a:r>
              <a:rPr lang="en-US" dirty="0" err="1">
                <a:latin typeface="+mj-lt"/>
                <a:cs typeface="Arial"/>
              </a:rPr>
              <a:t>đau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bụng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hạ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sườn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phải</a:t>
            </a:r>
            <a:r>
              <a:rPr lang="en-US" dirty="0">
                <a:latin typeface="+mj-lt"/>
                <a:cs typeface="Arial"/>
              </a:rPr>
              <a:t> + </a:t>
            </a:r>
            <a:r>
              <a:rPr lang="en-US" dirty="0" err="1">
                <a:latin typeface="+mj-lt"/>
                <a:cs typeface="Arial"/>
              </a:rPr>
              <a:t>thượng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vị</a:t>
            </a:r>
            <a:r>
              <a:rPr lang="en-US" dirty="0">
                <a:latin typeface="+mj-lt"/>
                <a:cs typeface="Arial"/>
              </a:rPr>
              <a:t>, 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lan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khắp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bụng</a:t>
            </a:r>
            <a:r>
              <a:rPr lang="en-US" dirty="0">
                <a:latin typeface="+mj-lt"/>
                <a:cs typeface="Arial"/>
              </a:rPr>
              <a:t>, </a:t>
            </a:r>
            <a:r>
              <a:rPr lang="en-US" dirty="0" err="1">
                <a:latin typeface="+mj-lt"/>
                <a:cs typeface="Arial"/>
              </a:rPr>
              <a:t>khám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ấn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đau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khắp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bụng</a:t>
            </a:r>
            <a:r>
              <a:rPr lang="en-US" dirty="0">
                <a:latin typeface="+mj-lt"/>
                <a:cs typeface="Arial"/>
              </a:rPr>
              <a:t>, 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bụng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cứng</a:t>
            </a:r>
            <a:r>
              <a:rPr lang="en-US" dirty="0">
                <a:latin typeface="+mj-lt"/>
                <a:cs typeface="Arial"/>
              </a:rPr>
              <a:t>. 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tiền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căn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loét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dạ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dày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tá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tràng</a:t>
            </a:r>
            <a:r>
              <a:rPr lang="en-US" dirty="0">
                <a:latin typeface="+mj-lt"/>
                <a:cs typeface="Arial"/>
              </a:rPr>
              <a:t>, 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tiền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căn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sử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dụng</a:t>
            </a:r>
            <a:r>
              <a:rPr lang="en-US" dirty="0">
                <a:latin typeface="+mj-lt"/>
                <a:cs typeface="Arial"/>
              </a:rPr>
              <a:t> NSAID </a:t>
            </a:r>
            <a:r>
              <a:rPr lang="en-US" dirty="0" err="1">
                <a:latin typeface="+mj-lt"/>
                <a:cs typeface="Arial"/>
              </a:rPr>
              <a:t>kéo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dài</a:t>
            </a:r>
            <a:r>
              <a:rPr lang="en-US" dirty="0">
                <a:latin typeface="+mj-lt"/>
                <a:cs typeface="Arial"/>
              </a:rPr>
              <a:t> =&gt; </a:t>
            </a:r>
            <a:r>
              <a:rPr lang="en-US" dirty="0" err="1">
                <a:latin typeface="+mj-lt"/>
                <a:cs typeface="Arial"/>
              </a:rPr>
              <a:t>ít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nghĩ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thủng</a:t>
            </a:r>
            <a:r>
              <a:rPr lang="en-US" dirty="0">
                <a:latin typeface="+mj-lt"/>
                <a:cs typeface="Arial"/>
              </a:rPr>
              <a:t> ổ </a:t>
            </a:r>
            <a:r>
              <a:rPr lang="en-US" dirty="0" err="1">
                <a:latin typeface="+mj-lt"/>
                <a:cs typeface="Arial"/>
              </a:rPr>
              <a:t>loét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dạ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dày</a:t>
            </a:r>
            <a:r>
              <a:rPr lang="en-US" dirty="0">
                <a:latin typeface="+mj-lt"/>
                <a:cs typeface="Arial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36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latin typeface="Arial" pitchFamily="34" charset="0"/>
                <a:cs typeface="Arial" pitchFamily="34" charset="0"/>
              </a:rPr>
              <a:t>ĐỀ NGHỊ CẬN LÂM SÀNG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396" y="1412776"/>
            <a:ext cx="9177580" cy="5400600"/>
          </a:xfrm>
        </p:spPr>
        <p:txBody>
          <a:bodyPr>
            <a:noAutofit/>
          </a:bodyPr>
          <a:lstStyle/>
          <a:p>
            <a:pPr marL="533400" lvl="1" indent="0" algn="just">
              <a:buNone/>
            </a:pPr>
            <a:endParaRPr lang="en-US" sz="2000" b="1" dirty="0">
              <a:latin typeface="+mj-lt"/>
              <a:cs typeface="Arial"/>
            </a:endParaRPr>
          </a:p>
          <a:p>
            <a:pPr marL="533400" lvl="1" indent="0" algn="just">
              <a:lnSpc>
                <a:spcPct val="150000"/>
              </a:lnSpc>
              <a:buNone/>
            </a:pPr>
            <a:r>
              <a:rPr lang="en-US" sz="2000" b="1" dirty="0">
                <a:latin typeface="+mj-lt"/>
                <a:cs typeface="Arial"/>
              </a:rPr>
              <a:t>	C</a:t>
            </a:r>
            <a:r>
              <a:rPr lang="vi-VN" sz="2000" b="1" dirty="0">
                <a:latin typeface="+mj-lt"/>
                <a:cs typeface="Arial"/>
              </a:rPr>
              <a:t>LS chẩn đoán</a:t>
            </a:r>
            <a:endParaRPr lang="en-US" sz="2000" b="1" dirty="0">
              <a:latin typeface="+mj-lt"/>
              <a:cs typeface="Arial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cs typeface="Arial"/>
              </a:rPr>
              <a:t>Công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thức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r>
              <a:rPr lang="en-US" sz="2000" dirty="0">
                <a:latin typeface="+mj-lt"/>
                <a:cs typeface="Arial"/>
              </a:rPr>
              <a:t>, </a:t>
            </a:r>
            <a:r>
              <a:rPr lang="en-US" sz="2000" dirty="0" err="1">
                <a:latin typeface="+mj-lt"/>
                <a:cs typeface="Arial"/>
              </a:rPr>
              <a:t>Nhóm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r>
              <a:rPr lang="en-US" sz="2000" dirty="0">
                <a:latin typeface="+mj-lt"/>
                <a:cs typeface="Arial"/>
              </a:rPr>
              <a:t>, </a:t>
            </a:r>
            <a:r>
              <a:rPr lang="en-US" sz="2000" dirty="0" err="1">
                <a:latin typeface="+mj-lt"/>
                <a:cs typeface="Arial"/>
              </a:rPr>
              <a:t>đông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toàn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bộ</a:t>
            </a:r>
            <a:endParaRPr lang="en-US" sz="2000" dirty="0">
              <a:latin typeface="+mj-lt"/>
              <a:cs typeface="Arial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Arial"/>
              </a:rPr>
              <a:t>CT scan </a:t>
            </a:r>
            <a:r>
              <a:rPr lang="en-US" sz="2000" dirty="0" err="1">
                <a:latin typeface="+mj-lt"/>
                <a:cs typeface="Arial"/>
              </a:rPr>
              <a:t>ngực</a:t>
            </a:r>
            <a:r>
              <a:rPr lang="en-US" sz="2000" dirty="0">
                <a:latin typeface="+mj-lt"/>
                <a:cs typeface="Arial"/>
              </a:rPr>
              <a:t> - </a:t>
            </a:r>
            <a:r>
              <a:rPr lang="en-US" sz="2000" dirty="0" err="1">
                <a:latin typeface="+mj-lt"/>
                <a:cs typeface="Arial"/>
              </a:rPr>
              <a:t>bụng</a:t>
            </a:r>
            <a:r>
              <a:rPr lang="en-US" sz="2000" dirty="0">
                <a:latin typeface="+mj-lt"/>
                <a:cs typeface="Arial"/>
              </a:rPr>
              <a:t> - </a:t>
            </a:r>
            <a:r>
              <a:rPr lang="en-US" sz="2000" dirty="0" err="1">
                <a:latin typeface="+mj-lt"/>
                <a:cs typeface="Arial"/>
              </a:rPr>
              <a:t>chậu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có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cản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quang</a:t>
            </a:r>
            <a:endParaRPr lang="en-US" sz="2000" dirty="0">
              <a:latin typeface="+mj-lt"/>
              <a:cs typeface="Arial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latin typeface="+mj-lt"/>
                <a:cs typeface="Arial"/>
              </a:rPr>
              <a:t>Bilirubin</a:t>
            </a:r>
            <a:r>
              <a:rPr lang="vi-VN" sz="2000" dirty="0">
                <a:latin typeface="+mj-lt"/>
                <a:cs typeface="Arial"/>
              </a:rPr>
              <a:t> TP, TT</a:t>
            </a:r>
            <a:r>
              <a:rPr lang="en-US" sz="2000" dirty="0">
                <a:latin typeface="+mj-lt"/>
                <a:cs typeface="Arial"/>
              </a:rPr>
              <a:t>, Albumin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r>
              <a:rPr lang="en-US" sz="2000" dirty="0">
                <a:latin typeface="+mj-lt"/>
                <a:cs typeface="Arial"/>
              </a:rPr>
              <a:t>, AST, ALT</a:t>
            </a: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latin typeface="+mj-lt"/>
              </a:rPr>
              <a:t>HBsAg</a:t>
            </a:r>
            <a:r>
              <a:rPr lang="vi-VN" sz="2000" dirty="0">
                <a:latin typeface="+mj-lt"/>
              </a:rPr>
              <a:t>, </a:t>
            </a:r>
            <a:r>
              <a:rPr lang="en-US" sz="2000" dirty="0">
                <a:latin typeface="+mj-lt"/>
              </a:rPr>
              <a:t>HBV-DNA, </a:t>
            </a:r>
            <a:r>
              <a:rPr lang="vi-VN" sz="2000" dirty="0" err="1">
                <a:latin typeface="+mj-lt"/>
              </a:rPr>
              <a:t>anti</a:t>
            </a:r>
            <a:r>
              <a:rPr lang="vi-VN" sz="2000" dirty="0">
                <a:latin typeface="+mj-lt"/>
              </a:rPr>
              <a:t> HCV</a:t>
            </a:r>
            <a:endParaRPr lang="en-US" sz="2000" dirty="0">
              <a:latin typeface="+mj-lt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Arial"/>
              </a:rPr>
              <a:t>Lipase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endParaRPr lang="en-US" sz="2000" dirty="0">
              <a:latin typeface="+mj-lt"/>
              <a:cs typeface="Arial"/>
            </a:endParaRPr>
          </a:p>
          <a:p>
            <a:pPr marL="990600" lvl="2" indent="0" algn="just">
              <a:lnSpc>
                <a:spcPct val="150000"/>
              </a:lnSpc>
              <a:buNone/>
            </a:pPr>
            <a:r>
              <a:rPr lang="en-US" sz="2000" b="1" dirty="0">
                <a:latin typeface="+mj-lt"/>
                <a:cs typeface="Arial"/>
              </a:rPr>
              <a:t>CLS </a:t>
            </a:r>
            <a:r>
              <a:rPr lang="en-US" sz="2000" b="1" dirty="0" err="1">
                <a:latin typeface="+mj-lt"/>
                <a:cs typeface="Arial"/>
              </a:rPr>
              <a:t>th</a:t>
            </a:r>
            <a:r>
              <a:rPr lang="vi-VN" sz="2000" b="1" dirty="0">
                <a:latin typeface="+mj-lt"/>
                <a:cs typeface="Arial"/>
              </a:rPr>
              <a:t>ư</a:t>
            </a:r>
            <a:r>
              <a:rPr lang="en-US" sz="2000" b="1" dirty="0" err="1">
                <a:latin typeface="+mj-lt"/>
                <a:cs typeface="Arial"/>
              </a:rPr>
              <a:t>ờng</a:t>
            </a:r>
            <a:r>
              <a:rPr lang="en-US" sz="2000" b="1" dirty="0">
                <a:latin typeface="+mj-lt"/>
                <a:cs typeface="Arial"/>
              </a:rPr>
              <a:t> </a:t>
            </a:r>
            <a:r>
              <a:rPr lang="en-US" sz="2000" b="1" dirty="0" err="1">
                <a:latin typeface="+mj-lt"/>
                <a:cs typeface="Arial"/>
              </a:rPr>
              <a:t>quy</a:t>
            </a:r>
            <a:endParaRPr lang="en-US" sz="2000" b="1" dirty="0">
              <a:latin typeface="+mj-lt"/>
              <a:cs typeface="Arial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Arial"/>
              </a:rPr>
              <a:t>TPTNT,BUN, Creatinine, ion </a:t>
            </a:r>
            <a:r>
              <a:rPr lang="en-US" sz="2000" dirty="0" err="1">
                <a:latin typeface="+mj-lt"/>
                <a:cs typeface="Arial"/>
              </a:rPr>
              <a:t>đồ</a:t>
            </a:r>
            <a:r>
              <a:rPr lang="en-US" sz="2000" dirty="0">
                <a:latin typeface="+mj-lt"/>
                <a:cs typeface="Arial"/>
              </a:rPr>
              <a:t>, XQ </a:t>
            </a:r>
            <a:r>
              <a:rPr lang="en-US" sz="2000" dirty="0" err="1">
                <a:latin typeface="+mj-lt"/>
                <a:cs typeface="Arial"/>
              </a:rPr>
              <a:t>ngực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thẳng</a:t>
            </a:r>
            <a:r>
              <a:rPr lang="en-US" sz="2000" dirty="0">
                <a:latin typeface="+mj-lt"/>
                <a:cs typeface="Arial"/>
              </a:rPr>
              <a:t>, ECG, </a:t>
            </a:r>
            <a:r>
              <a:rPr lang="en-US" sz="2000" dirty="0" err="1">
                <a:latin typeface="+mj-lt"/>
                <a:cs typeface="Arial"/>
              </a:rPr>
              <a:t>Siêu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âm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tim</a:t>
            </a:r>
            <a:r>
              <a:rPr lang="en-US" sz="2000" dirty="0">
                <a:latin typeface="+mj-lt"/>
                <a:cs typeface="Arial"/>
              </a:rPr>
              <a:t>, </a:t>
            </a:r>
            <a:r>
              <a:rPr lang="en-US" sz="2000" dirty="0" err="1">
                <a:latin typeface="+mj-lt"/>
                <a:cs typeface="Arial"/>
              </a:rPr>
              <a:t>đường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huyết</a:t>
            </a:r>
            <a:endParaRPr lang="en-US" sz="2000" dirty="0">
              <a:latin typeface="+mj-lt"/>
              <a:cs typeface="Arial"/>
            </a:endParaRPr>
          </a:p>
          <a:p>
            <a:pPr marL="990600" lvl="2" indent="0" algn="just">
              <a:lnSpc>
                <a:spcPct val="150000"/>
              </a:lnSpc>
              <a:buNone/>
            </a:pPr>
            <a:endParaRPr lang="en-US" sz="2000" dirty="0">
              <a:latin typeface="+mj-lt"/>
              <a:cs typeface="Arial"/>
            </a:endParaRPr>
          </a:p>
          <a:p>
            <a:pPr lvl="2" algn="just"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85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CT Scan </a:t>
            </a:r>
            <a:r>
              <a:rPr lang="en-US" sz="4000" err="1"/>
              <a:t>ngực</a:t>
            </a:r>
            <a:r>
              <a:rPr lang="en-US" sz="4000"/>
              <a:t> </a:t>
            </a:r>
            <a:r>
              <a:rPr lang="en-US" sz="4000" err="1"/>
              <a:t>bụng</a:t>
            </a:r>
            <a:r>
              <a:rPr lang="en-US" sz="4000"/>
              <a:t> </a:t>
            </a:r>
            <a:r>
              <a:rPr lang="en-US" sz="4000" err="1"/>
              <a:t>chậu</a:t>
            </a:r>
            <a:r>
              <a:rPr lang="en-US" sz="4000"/>
              <a:t> </a:t>
            </a:r>
            <a:r>
              <a:rPr lang="en-US" sz="4000" err="1"/>
              <a:t>có</a:t>
            </a:r>
            <a:r>
              <a:rPr lang="en-US" sz="4000"/>
              <a:t> </a:t>
            </a:r>
            <a:r>
              <a:rPr lang="en-US" sz="4000" err="1"/>
              <a:t>cản</a:t>
            </a:r>
            <a:r>
              <a:rPr lang="en-US" sz="4000"/>
              <a:t> </a:t>
            </a:r>
            <a:r>
              <a:rPr lang="en-US" sz="4000" err="1"/>
              <a:t>quang</a:t>
            </a:r>
            <a:r>
              <a:rPr lang="en-US" sz="4000"/>
              <a:t> 4 </a:t>
            </a:r>
            <a:r>
              <a:rPr lang="en-US" sz="4000" err="1"/>
              <a:t>thì</a:t>
            </a:r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741B3FB-BE8B-76EF-F5E6-4500323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63" y="1575942"/>
            <a:ext cx="10095600" cy="4764800"/>
          </a:xfrm>
        </p:spPr>
        <p:txBody>
          <a:bodyPr/>
          <a:lstStyle/>
          <a:p>
            <a:r>
              <a:rPr lang="en-US"/>
              <a:t>CT 7/3/2023</a:t>
            </a:r>
          </a:p>
        </p:txBody>
      </p:sp>
      <p:pic>
        <p:nvPicPr>
          <p:cNvPr id="4" name="Hình ảnh 6" descr="Ảnh có chứa văn bản, màn hình, ảnh chụp màn hình&#10;&#10;Mô tả được tự động tạo">
            <a:extLst>
              <a:ext uri="{FF2B5EF4-FFF2-40B4-BE49-F238E27FC236}">
                <a16:creationId xmlns:a16="http://schemas.microsoft.com/office/drawing/2014/main" id="{7318F947-77AD-36BD-6323-629D3EAB9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7" t="14286" r="-324" b="16036"/>
          <a:stretch/>
        </p:blipFill>
        <p:spPr>
          <a:xfrm>
            <a:off x="2296633" y="2294196"/>
            <a:ext cx="8528072" cy="411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6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CT Scan </a:t>
            </a:r>
            <a:r>
              <a:rPr lang="en-US" sz="4000" err="1"/>
              <a:t>ngực</a:t>
            </a:r>
            <a:r>
              <a:rPr lang="en-US" sz="4000"/>
              <a:t> </a:t>
            </a:r>
            <a:r>
              <a:rPr lang="en-US" sz="4000" err="1"/>
              <a:t>bụng</a:t>
            </a:r>
            <a:r>
              <a:rPr lang="en-US" sz="4000"/>
              <a:t> </a:t>
            </a:r>
            <a:r>
              <a:rPr lang="en-US" sz="4000" err="1"/>
              <a:t>chậu</a:t>
            </a:r>
            <a:r>
              <a:rPr lang="en-US" sz="4000"/>
              <a:t> </a:t>
            </a:r>
            <a:r>
              <a:rPr lang="en-US" sz="4000" err="1"/>
              <a:t>có</a:t>
            </a:r>
            <a:r>
              <a:rPr lang="en-US" sz="4000"/>
              <a:t> </a:t>
            </a:r>
            <a:r>
              <a:rPr lang="en-US" sz="4000" err="1"/>
              <a:t>cản</a:t>
            </a:r>
            <a:r>
              <a:rPr lang="en-US" sz="4000"/>
              <a:t> </a:t>
            </a:r>
            <a:r>
              <a:rPr lang="en-US" sz="4000" err="1"/>
              <a:t>quang</a:t>
            </a:r>
            <a:r>
              <a:rPr lang="en-US" sz="4000"/>
              <a:t> 4 </a:t>
            </a:r>
            <a:r>
              <a:rPr lang="en-US" sz="4000" err="1"/>
              <a:t>thì</a:t>
            </a:r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741B3FB-BE8B-76EF-F5E6-4500323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63" y="1575942"/>
            <a:ext cx="10095600" cy="4764800"/>
          </a:xfrm>
        </p:spPr>
        <p:txBody>
          <a:bodyPr/>
          <a:lstStyle/>
          <a:p>
            <a:r>
              <a:rPr lang="en-US"/>
              <a:t>CT 7/3/2023</a:t>
            </a:r>
          </a:p>
        </p:txBody>
      </p:sp>
      <p:pic>
        <p:nvPicPr>
          <p:cNvPr id="3" name="Hình ảnh 4" descr="Ảnh có chứa văn bản, màn hình, ảnh chụp màn hình&#10;&#10;Mô tả được tự động tạo">
            <a:extLst>
              <a:ext uri="{FF2B5EF4-FFF2-40B4-BE49-F238E27FC236}">
                <a16:creationId xmlns:a16="http://schemas.microsoft.com/office/drawing/2014/main" id="{8072D3CD-140A-763B-5F0A-F354DB515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70" t="11429" r="2265" b="16036"/>
          <a:stretch/>
        </p:blipFill>
        <p:spPr>
          <a:xfrm>
            <a:off x="2606749" y="2223312"/>
            <a:ext cx="8146968" cy="41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9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CT Scan </a:t>
            </a:r>
            <a:r>
              <a:rPr lang="en-US" sz="4000" err="1"/>
              <a:t>ngực</a:t>
            </a:r>
            <a:r>
              <a:rPr lang="en-US" sz="4000"/>
              <a:t> </a:t>
            </a:r>
            <a:r>
              <a:rPr lang="en-US" sz="4000" err="1"/>
              <a:t>bụng</a:t>
            </a:r>
            <a:r>
              <a:rPr lang="en-US" sz="4000"/>
              <a:t> </a:t>
            </a:r>
            <a:r>
              <a:rPr lang="en-US" sz="4000" err="1"/>
              <a:t>chậu</a:t>
            </a:r>
            <a:r>
              <a:rPr lang="en-US" sz="4000"/>
              <a:t> </a:t>
            </a:r>
            <a:r>
              <a:rPr lang="en-US" sz="4000" err="1"/>
              <a:t>có</a:t>
            </a:r>
            <a:r>
              <a:rPr lang="en-US" sz="4000"/>
              <a:t> </a:t>
            </a:r>
            <a:r>
              <a:rPr lang="en-US" sz="4000" err="1"/>
              <a:t>cản</a:t>
            </a:r>
            <a:r>
              <a:rPr lang="en-US" sz="4000"/>
              <a:t> </a:t>
            </a:r>
            <a:r>
              <a:rPr lang="en-US" sz="4000" err="1"/>
              <a:t>quang</a:t>
            </a:r>
            <a:r>
              <a:rPr lang="en-US" sz="4000"/>
              <a:t> 4 </a:t>
            </a:r>
            <a:r>
              <a:rPr lang="en-US" sz="4000" err="1"/>
              <a:t>thì</a:t>
            </a:r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741B3FB-BE8B-76EF-F5E6-4500323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63" y="1575942"/>
            <a:ext cx="10095600" cy="4764800"/>
          </a:xfrm>
        </p:spPr>
        <p:txBody>
          <a:bodyPr/>
          <a:lstStyle/>
          <a:p>
            <a:r>
              <a:rPr lang="en-US"/>
              <a:t>CT 7/3/2023</a:t>
            </a:r>
          </a:p>
        </p:txBody>
      </p:sp>
      <p:pic>
        <p:nvPicPr>
          <p:cNvPr id="3" name="Hình ảnh 4" descr="Ảnh có chứa văn bản, ảnh chụp màn hình, màn hình, thiết bị điện tử&#10;&#10;Mô tả được tự động tạo">
            <a:extLst>
              <a:ext uri="{FF2B5EF4-FFF2-40B4-BE49-F238E27FC236}">
                <a16:creationId xmlns:a16="http://schemas.microsoft.com/office/drawing/2014/main" id="{267F533D-D33B-BCF8-2076-419CB542F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1" t="14286" r="-324" b="18286"/>
          <a:stretch/>
        </p:blipFill>
        <p:spPr>
          <a:xfrm>
            <a:off x="2252330" y="2303057"/>
            <a:ext cx="8341983" cy="391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CT Scan </a:t>
            </a:r>
            <a:r>
              <a:rPr lang="en-US" sz="4000" err="1"/>
              <a:t>ngực</a:t>
            </a:r>
            <a:r>
              <a:rPr lang="en-US" sz="4000"/>
              <a:t> </a:t>
            </a:r>
            <a:r>
              <a:rPr lang="en-US" sz="4000" err="1"/>
              <a:t>bụng</a:t>
            </a:r>
            <a:r>
              <a:rPr lang="en-US" sz="4000"/>
              <a:t> </a:t>
            </a:r>
            <a:r>
              <a:rPr lang="en-US" sz="4000" err="1"/>
              <a:t>chậu</a:t>
            </a:r>
            <a:r>
              <a:rPr lang="en-US" sz="4000"/>
              <a:t> </a:t>
            </a:r>
            <a:r>
              <a:rPr lang="en-US" sz="4000" err="1"/>
              <a:t>có</a:t>
            </a:r>
            <a:r>
              <a:rPr lang="en-US" sz="4000"/>
              <a:t> </a:t>
            </a:r>
            <a:r>
              <a:rPr lang="en-US" sz="4000" err="1"/>
              <a:t>cản</a:t>
            </a:r>
            <a:r>
              <a:rPr lang="en-US" sz="4000"/>
              <a:t> </a:t>
            </a:r>
            <a:r>
              <a:rPr lang="en-US" sz="4000" err="1"/>
              <a:t>quang</a:t>
            </a:r>
            <a:r>
              <a:rPr lang="en-US" sz="4000"/>
              <a:t> 4 </a:t>
            </a:r>
            <a:r>
              <a:rPr lang="en-US" sz="4000" err="1"/>
              <a:t>thì</a:t>
            </a:r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741B3FB-BE8B-76EF-F5E6-4500323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63" y="1575942"/>
            <a:ext cx="10095600" cy="4764800"/>
          </a:xfrm>
        </p:spPr>
        <p:txBody>
          <a:bodyPr/>
          <a:lstStyle/>
          <a:p>
            <a:pPr marL="38100" indent="0">
              <a:buNone/>
            </a:pPr>
            <a:r>
              <a:rPr lang="en-US"/>
              <a:t> </a:t>
            </a:r>
            <a:r>
              <a:rPr lang="en-US" sz="1400"/>
              <a:t>7/3/2023</a:t>
            </a:r>
            <a:endParaRPr lang="vi-VN" sz="1400"/>
          </a:p>
        </p:txBody>
      </p:sp>
      <p:pic>
        <p:nvPicPr>
          <p:cNvPr id="4" name="Hình ảnh 4" descr="Ảnh có chứa văn bản, màn hình, ảnh chụp màn hình, đặt&#10;&#10;Mô tả được tự động tạo">
            <a:extLst>
              <a:ext uri="{FF2B5EF4-FFF2-40B4-BE49-F238E27FC236}">
                <a16:creationId xmlns:a16="http://schemas.microsoft.com/office/drawing/2014/main" id="{ECB3F68C-4B7A-D118-9FBD-B708CF59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2" t="13714" r="2589" b="16000"/>
          <a:stretch/>
        </p:blipFill>
        <p:spPr>
          <a:xfrm>
            <a:off x="2278912" y="2276475"/>
            <a:ext cx="7827874" cy="40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9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F05FA7-C5E7-895A-48D0-13F5C923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Hình ảnh 4" descr="Ảnh có chứa văn bản, màn hình, thiết bị điện tử, ảnh chụp màn hình&#10;&#10;Mô tả được tự động tạo">
            <a:extLst>
              <a:ext uri="{FF2B5EF4-FFF2-40B4-BE49-F238E27FC236}">
                <a16:creationId xmlns:a16="http://schemas.microsoft.com/office/drawing/2014/main" id="{457FFABB-A480-2302-AC69-68AC448B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48" t="19724" r="37273" b="11440"/>
          <a:stretch/>
        </p:blipFill>
        <p:spPr>
          <a:xfrm>
            <a:off x="1100373" y="196772"/>
            <a:ext cx="4954479" cy="625703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54951F6A-DF6E-EA54-603E-D32FAF7FC2DC}"/>
                  </a:ext>
                </a:extLst>
              </p14:cNvPr>
              <p14:cNvContentPartPr/>
              <p14:nvPr/>
            </p14:nvContentPartPr>
            <p14:xfrm>
              <a:off x="6919113" y="852047"/>
              <a:ext cx="656951" cy="415417"/>
            </p14:xfrm>
          </p:contentPart>
        </mc:Choice>
        <mc:Fallback xmlns=""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54951F6A-DF6E-EA54-603E-D32FAF7FC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1124" y="834064"/>
                <a:ext cx="692569" cy="45102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Hình ảnh 6" descr="Ảnh có chứa văn bản, màn hình, thiết bị điện tử, ảnh chụp màn hình&#10;&#10;Mô tả được tự động tạo">
            <a:extLst>
              <a:ext uri="{FF2B5EF4-FFF2-40B4-BE49-F238E27FC236}">
                <a16:creationId xmlns:a16="http://schemas.microsoft.com/office/drawing/2014/main" id="{781E91A4-A3D4-60FF-232C-E0128666D2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53" t="16000" r="34653" b="12000"/>
          <a:stretch/>
        </p:blipFill>
        <p:spPr>
          <a:xfrm>
            <a:off x="6018027" y="194265"/>
            <a:ext cx="4671101" cy="6258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14:cNvPr>
              <p14:cNvContentPartPr/>
              <p14:nvPr/>
            </p14:nvContentPartPr>
            <p14:xfrm>
              <a:off x="12617302" y="1547071"/>
              <a:ext cx="8860" cy="88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74302" y="1506798"/>
                <a:ext cx="886000" cy="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34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F05FA7-C5E7-895A-48D0-13F5C923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14:cNvPr>
              <p14:cNvContentPartPr/>
              <p14:nvPr/>
            </p14:nvContentPartPr>
            <p14:xfrm>
              <a:off x="12617302" y="1547071"/>
              <a:ext cx="8860" cy="88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74302" y="1506798"/>
                <a:ext cx="886000" cy="88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Hình ảnh 8" descr="Ảnh có chứa văn bản, thiết bị điện tử, màn hình, ảnh chụp màn hình&#10;&#10;Mô tả được tự động tạo">
            <a:extLst>
              <a:ext uri="{FF2B5EF4-FFF2-40B4-BE49-F238E27FC236}">
                <a16:creationId xmlns:a16="http://schemas.microsoft.com/office/drawing/2014/main" id="{2FFC9A77-477F-5144-D19B-ABFFBF9BC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7900" t="17472" r="29363" b="27323"/>
          <a:stretch/>
        </p:blipFill>
        <p:spPr>
          <a:xfrm>
            <a:off x="310040" y="1558221"/>
            <a:ext cx="6393549" cy="4641710"/>
          </a:xfrm>
        </p:spPr>
      </p:pic>
      <p:pic>
        <p:nvPicPr>
          <p:cNvPr id="9" name="Hình ảnh 9" descr="Ảnh có chứa văn bản, thiết bị điện tử, màn hình, ảnh chụp màn hình&#10;&#10;Mô tả được tự động tạo">
            <a:extLst>
              <a:ext uri="{FF2B5EF4-FFF2-40B4-BE49-F238E27FC236}">
                <a16:creationId xmlns:a16="http://schemas.microsoft.com/office/drawing/2014/main" id="{3CA964FE-E011-A5C6-C682-70500289F5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79" t="17714" r="29126" b="21179"/>
          <a:stretch/>
        </p:blipFill>
        <p:spPr>
          <a:xfrm>
            <a:off x="6328144" y="1558777"/>
            <a:ext cx="5672954" cy="4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7526-874B-499B-9C21-26FC587A1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181"/>
            <a:ext cx="9144000" cy="1186728"/>
          </a:xfrm>
        </p:spPr>
        <p:txBody>
          <a:bodyPr>
            <a:normAutofit/>
          </a:bodyPr>
          <a:lstStyle/>
          <a:p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HÀNH CHÍNH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96821-0E7B-472B-8ED2-882DD8F90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760" y="2280457"/>
            <a:ext cx="9144000" cy="4009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/>
            <a:r>
              <a:rPr lang="en-VN" sz="2800" dirty="0">
                <a:latin typeface="Calibri" panose="020F0502020204030204" pitchFamily="34" charset="0"/>
                <a:cs typeface="Calibri" panose="020F0502020204030204" pitchFamily="34" charset="0"/>
              </a:rPr>
              <a:t>Họ và tên: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Đào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Thanh Loan		</a:t>
            </a:r>
          </a:p>
          <a:p>
            <a:pPr marL="0" indent="0" algn="l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Giới: Nam       65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endParaRPr lang="en-V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VN" sz="2800" dirty="0">
                <a:latin typeface="Calibri" panose="020F0502020204030204" pitchFamily="34" charset="0"/>
                <a:cs typeface="Calibri" panose="020F0502020204030204" pitchFamily="34" charset="0"/>
              </a:rPr>
              <a:t>Địa chỉ: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Phú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Riềng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Bình Phước</a:t>
            </a:r>
          </a:p>
          <a:p>
            <a:pPr algn="l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Nghề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hòng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CTXH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huyện</a:t>
            </a:r>
            <a:endParaRPr lang="en-V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VN" sz="2800" dirty="0">
                <a:latin typeface="Calibri" panose="020F0502020204030204" pitchFamily="34" charset="0"/>
                <a:cs typeface="Calibri" panose="020F0502020204030204" pitchFamily="34" charset="0"/>
              </a:rPr>
              <a:t>Nhập viện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12h30p khoa Cấp Cứu, BV ĐHYD</a:t>
            </a:r>
          </a:p>
          <a:p>
            <a:pPr marL="0" indent="0" algn="l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Số VV: 23-0022663, N14-0293763</a:t>
            </a: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589685" y="568181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38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F05FA7-C5E7-895A-48D0-13F5C923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14:cNvPr>
              <p14:cNvContentPartPr/>
              <p14:nvPr/>
            </p14:nvContentPartPr>
            <p14:xfrm>
              <a:off x="12617302" y="1547071"/>
              <a:ext cx="8860" cy="88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74302" y="1506798"/>
                <a:ext cx="886000" cy="88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Hình ảnh 5" descr="Ảnh có chứa văn bản, thiết bị điện tử, ảnh chụp màn hình, màn hình&#10;&#10;Mô tả được tự động tạo">
            <a:extLst>
              <a:ext uri="{FF2B5EF4-FFF2-40B4-BE49-F238E27FC236}">
                <a16:creationId xmlns:a16="http://schemas.microsoft.com/office/drawing/2014/main" id="{EA0DB511-FBB6-2F75-EB25-A6C1418B6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8413" t="18935" r="29190" b="16568"/>
          <a:stretch/>
        </p:blipFill>
        <p:spPr>
          <a:xfrm>
            <a:off x="3215288" y="1042563"/>
            <a:ext cx="6912203" cy="5904788"/>
          </a:xfrm>
        </p:spPr>
      </p:pic>
    </p:spTree>
    <p:extLst>
      <p:ext uri="{BB962C8B-B14F-4D97-AF65-F5344CB8AC3E}">
        <p14:creationId xmlns:p14="http://schemas.microsoft.com/office/powerpoint/2010/main" val="4080608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6EDDE09-4531-AEEF-6755-16896C7A7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409" y="902546"/>
            <a:ext cx="10095600" cy="4764800"/>
          </a:xfrm>
        </p:spPr>
        <p:txBody>
          <a:bodyPr/>
          <a:lstStyle/>
          <a:p>
            <a:pPr marL="38100" indent="0">
              <a:buNone/>
            </a:pPr>
            <a:r>
              <a:rPr lang="vi-VN" sz="1400" dirty="0">
                <a:latin typeface="+mj-lt"/>
              </a:rPr>
              <a:t>Gan và đường mật: 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 Gan: không to, bờ không đều. 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 Nhu mô gan :nhiều tổn thương 2 </a:t>
            </a:r>
            <a:r>
              <a:rPr lang="vi-VN" sz="1400" dirty="0" err="1">
                <a:latin typeface="+mj-lt"/>
              </a:rPr>
              <a:t>thùy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dmax</a:t>
            </a:r>
            <a:r>
              <a:rPr lang="vi-VN" sz="1400" dirty="0">
                <a:latin typeface="+mj-lt"/>
              </a:rPr>
              <a:t> 10cm, giới hạn rõ, không đồng nhất, có hoại tử, vôi hóa bên trong , bắt thuốc mạnh không đồng nhất thì động mạch, thải thuốc các thì sau,</a:t>
            </a:r>
            <a:r>
              <a:rPr lang="vi-VN" sz="1400" b="1" dirty="0">
                <a:latin typeface="+mj-lt"/>
              </a:rPr>
              <a:t> </a:t>
            </a:r>
            <a:r>
              <a:rPr lang="vi-VN" sz="1400" dirty="0">
                <a:latin typeface="+mj-lt"/>
              </a:rPr>
              <a:t> tổn thương bờ mất liên tục, xâm lấn TM chủ dưới, chèn ép các TMC, TM gan phải, rốn gan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 Đường mật : giãn nhẹ Đường mật trong gan 2 bên</a:t>
            </a:r>
            <a:endParaRPr lang="vi-VN" dirty="0">
              <a:latin typeface="+mj-lt"/>
            </a:endParaRP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 - Túi mật :Không to. 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Tụy : Không thấy bất thường đậm độ nhu mô </a:t>
            </a:r>
            <a:r>
              <a:rPr lang="vi-VN" sz="1400" dirty="0" err="1">
                <a:latin typeface="+mj-lt"/>
              </a:rPr>
              <a:t>tuỵ</a:t>
            </a:r>
            <a:r>
              <a:rPr lang="vi-VN" sz="1400" dirty="0">
                <a:latin typeface="+mj-lt"/>
              </a:rPr>
              <a:t>. 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Lách : Không thấy bất thường đậm độ nhu mô lách. 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Thận và niệu quản : 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-Nang thận trái #1cm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-Đài thận, bể thận và niệu quản hai bên :Không giãn. 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Mạch máu : Không thấy tĩnh mạch trên gan giữa, khả năng bị u gan chèn ép/xâm lấn.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Hạch: vài hạch nhỏ dọc bó mạch chủ bụng, trục ngắn dưới 10mm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Phổi/trung thất trong trường khảo sát: Tràn dịch màng phổi hai bên lượng TB , gây xẹp phổi thụ động. Vài tổn thương dạng nốt rái rác phần thần 2 phổi dmax#12mm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</a:t>
            </a:r>
            <a:r>
              <a:rPr lang="vi-VN" sz="1400" b="1" dirty="0">
                <a:latin typeface="+mj-lt"/>
              </a:rPr>
              <a:t>Kết Luận:</a:t>
            </a:r>
            <a:r>
              <a:rPr lang="vi-VN" sz="1400" dirty="0">
                <a:latin typeface="+mj-lt"/>
              </a:rPr>
              <a:t> HCC đa ổ 2 </a:t>
            </a:r>
            <a:r>
              <a:rPr lang="vi-VN" sz="1400" dirty="0" err="1">
                <a:latin typeface="+mj-lt"/>
              </a:rPr>
              <a:t>thùy</a:t>
            </a:r>
            <a:r>
              <a:rPr lang="vi-VN" sz="1400" dirty="0">
                <a:latin typeface="+mj-lt"/>
              </a:rPr>
              <a:t> nghĩ vỡ, không thấy xuất huyết, XL TMCD, chèn ép TM cửa, TM gan phải, chèn ép rốn gan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Vài tổn thương rải rác phần thấp 2 phổi, khả năng thứ phát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Tràn dịch MP P lượng TB/xẹp thụ động </a:t>
            </a:r>
            <a:r>
              <a:rPr lang="vi-VN" sz="1400" dirty="0" err="1">
                <a:latin typeface="+mj-lt"/>
              </a:rPr>
              <a:t>thùy</a:t>
            </a:r>
            <a:r>
              <a:rPr lang="vi-VN" sz="1400" dirty="0">
                <a:latin typeface="+mj-lt"/>
              </a:rPr>
              <a:t> dưới P</a:t>
            </a:r>
          </a:p>
        </p:txBody>
      </p:sp>
    </p:spTree>
    <p:extLst>
      <p:ext uri="{BB962C8B-B14F-4D97-AF65-F5344CB8AC3E}">
        <p14:creationId xmlns:p14="http://schemas.microsoft.com/office/powerpoint/2010/main" val="173151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6EDDE09-4531-AEEF-6755-16896C7A7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334" y="399338"/>
            <a:ext cx="10095600" cy="6058762"/>
          </a:xfrm>
        </p:spPr>
        <p:txBody>
          <a:bodyPr/>
          <a:lstStyle/>
          <a:p>
            <a:pPr marL="38100" indent="0">
              <a:buNone/>
            </a:pPr>
            <a:r>
              <a:rPr lang="vi-VN" sz="2800" dirty="0"/>
              <a:t>1.Bề mặt nhu mô gan:</a:t>
            </a:r>
            <a:endParaRPr lang="vi-VN" dirty="0"/>
          </a:p>
          <a:p>
            <a:pPr>
              <a:buNone/>
            </a:pPr>
            <a:r>
              <a:rPr lang="vi-VN" sz="2800" dirty="0"/>
              <a:t> Đậm độ nhu mô gan không đồng nhất --&gt; xơ gan</a:t>
            </a:r>
          </a:p>
          <a:p>
            <a:pPr>
              <a:buNone/>
            </a:pPr>
            <a:r>
              <a:rPr lang="vi-VN" sz="2800" dirty="0"/>
              <a:t>2. Dịch màng bụng: ít</a:t>
            </a:r>
          </a:p>
          <a:p>
            <a:pPr>
              <a:buNone/>
            </a:pPr>
            <a:r>
              <a:rPr lang="vi-VN" sz="2800" dirty="0"/>
              <a:t>3. Tính chất u:</a:t>
            </a:r>
          </a:p>
          <a:p>
            <a:pPr>
              <a:buNone/>
            </a:pPr>
            <a:r>
              <a:rPr lang="vi-VN" sz="2800" dirty="0"/>
              <a:t> Vị trí phân bố cả 2 </a:t>
            </a:r>
            <a:r>
              <a:rPr lang="vi-VN" sz="2800" dirty="0" err="1"/>
              <a:t>thùy</a:t>
            </a:r>
            <a:r>
              <a:rPr lang="vi-VN" sz="2800" dirty="0"/>
              <a:t>, </a:t>
            </a:r>
            <a:r>
              <a:rPr lang="en-US" sz="2800" dirty="0"/>
              <a:t>k</a:t>
            </a:r>
            <a:r>
              <a:rPr lang="vi-VN" sz="2800" dirty="0"/>
              <a:t>ích thước </a:t>
            </a:r>
            <a:r>
              <a:rPr lang="vi-VN" sz="2800" dirty="0" err="1"/>
              <a:t>dmax</a:t>
            </a:r>
            <a:r>
              <a:rPr lang="vi-VN" sz="2800" dirty="0"/>
              <a:t> 10cm</a:t>
            </a:r>
          </a:p>
          <a:p>
            <a:pPr>
              <a:buNone/>
            </a:pPr>
            <a:r>
              <a:rPr lang="en-US" sz="2800" dirty="0"/>
              <a:t> </a:t>
            </a:r>
            <a:r>
              <a:rPr lang="vi-VN" sz="2800" dirty="0"/>
              <a:t>Giới hạn rõ, không đồng nhất, có hoại tử, vôi hóa bên trong</a:t>
            </a: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err="1"/>
              <a:t>tổn</a:t>
            </a:r>
            <a:r>
              <a:rPr lang="en-US" sz="2800" dirty="0"/>
              <a:t> </a:t>
            </a:r>
            <a:r>
              <a:rPr lang="en-US" sz="2800" dirty="0" err="1"/>
              <a:t>thương</a:t>
            </a:r>
            <a:r>
              <a:rPr lang="en-US" sz="2800" dirty="0"/>
              <a:t> </a:t>
            </a:r>
            <a:r>
              <a:rPr lang="en-US" sz="2800" dirty="0" err="1"/>
              <a:t>bờ</a:t>
            </a:r>
            <a:r>
              <a:rPr lang="en-US" sz="2800" dirty="0"/>
              <a:t> </a:t>
            </a:r>
            <a:r>
              <a:rPr lang="en-US" sz="2800" dirty="0" err="1"/>
              <a:t>mất</a:t>
            </a:r>
            <a:r>
              <a:rPr lang="en-US" sz="2800" dirty="0"/>
              <a:t> </a:t>
            </a:r>
            <a:r>
              <a:rPr lang="en-US" sz="2800" dirty="0" err="1"/>
              <a:t>liên</a:t>
            </a:r>
            <a:r>
              <a:rPr lang="en-US" sz="2800" dirty="0"/>
              <a:t> </a:t>
            </a:r>
            <a:r>
              <a:rPr lang="en-US" sz="2800" dirty="0" err="1"/>
              <a:t>tục</a:t>
            </a:r>
            <a:r>
              <a:rPr lang="en-US" sz="2800" dirty="0"/>
              <a:t> =&gt;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vỡ</a:t>
            </a:r>
            <a:endParaRPr lang="vi-VN" dirty="0"/>
          </a:p>
          <a:p>
            <a:pPr>
              <a:buNone/>
            </a:pPr>
            <a:r>
              <a:rPr lang="vi-VN" sz="2800" dirty="0"/>
              <a:t> Tăng bắt thuốc thì động mạch, thải thuốc thì tĩnh mạch </a:t>
            </a:r>
          </a:p>
          <a:p>
            <a:pPr>
              <a:buNone/>
            </a:pPr>
            <a:r>
              <a:rPr lang="vi-VN" sz="2800" dirty="0"/>
              <a:t> Có xâm lẫn TM cửa </a:t>
            </a:r>
          </a:p>
        </p:txBody>
      </p:sp>
    </p:spTree>
    <p:extLst>
      <p:ext uri="{BB962C8B-B14F-4D97-AF65-F5344CB8AC3E}">
        <p14:creationId xmlns:p14="http://schemas.microsoft.com/office/powerpoint/2010/main" val="464628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Phân loại Child-Pugh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C3162D-3AC1-4AB0-8ACE-4AD53C925F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391981"/>
              </p:ext>
            </p:extLst>
          </p:nvPr>
        </p:nvGraphicFramePr>
        <p:xfrm>
          <a:off x="1406769" y="1682750"/>
          <a:ext cx="9737481" cy="306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6481">
                  <a:extLst>
                    <a:ext uri="{9D8B030D-6E8A-4147-A177-3AD203B41FA5}">
                      <a16:colId xmlns:a16="http://schemas.microsoft.com/office/drawing/2014/main" val="1962930320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3080515924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2186608886"/>
                    </a:ext>
                  </a:extLst>
                </a:gridCol>
              </a:tblGrid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Xét nghiệm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Kết quả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Điểm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74650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Bilirubin (umol/L)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43.37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1266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Albumin (g/L)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75272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95038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Báng bụng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Không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392346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Bệnh não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Không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587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707769-DBB4-43D4-B51D-02A9596FD378}"/>
              </a:ext>
            </a:extLst>
          </p:cNvPr>
          <p:cNvSpPr txBox="1"/>
          <p:nvPr/>
        </p:nvSpPr>
        <p:spPr>
          <a:xfrm>
            <a:off x="1047750" y="5140909"/>
            <a:ext cx="711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Child Pugh A: 6 </a:t>
            </a:r>
            <a:r>
              <a:rPr lang="en-US" sz="2000" err="1"/>
              <a:t>điểm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69846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E316-462D-4BB1-878A-9F3F6374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339584"/>
            <a:ext cx="10095600" cy="1164746"/>
          </a:xfrm>
        </p:spPr>
        <p:txBody>
          <a:bodyPr/>
          <a:lstStyle/>
          <a:p>
            <a:r>
              <a:rPr lang="en-US" sz="3200"/>
              <a:t>Phân giai đoạn BCLC </a:t>
            </a:r>
            <a:br>
              <a:rPr lang="en-US" sz="3200"/>
            </a:b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90F57-2907-462C-9344-7D708ADD7D54}"/>
              </a:ext>
            </a:extLst>
          </p:cNvPr>
          <p:cNvSpPr txBox="1"/>
          <p:nvPr/>
        </p:nvSpPr>
        <p:spPr>
          <a:xfrm>
            <a:off x="1380806" y="1761284"/>
            <a:ext cx="1003160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40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AF1E205-CE7A-EA30-AD21-8CC89ECC33C8}"/>
              </a:ext>
            </a:extLst>
          </p:cNvPr>
          <p:cNvSpPr txBox="1"/>
          <p:nvPr/>
        </p:nvSpPr>
        <p:spPr>
          <a:xfrm>
            <a:off x="2048539" y="1508051"/>
            <a:ext cx="755443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kern="1200" dirty="0">
                <a:solidFill>
                  <a:schemeClr val="tx1"/>
                </a:solidFill>
                <a:ea typeface="+mn-ea"/>
                <a:cs typeface="Calibri Light"/>
              </a:rPr>
              <a:t>Giai </a:t>
            </a:r>
            <a:r>
              <a:rPr lang="en-US" sz="2000" b="1" kern="1200" dirty="0" err="1">
                <a:solidFill>
                  <a:schemeClr val="tx1"/>
                </a:solidFill>
                <a:ea typeface="+mn-ea"/>
                <a:cs typeface="Calibri Light"/>
              </a:rPr>
              <a:t>đoạn</a:t>
            </a:r>
            <a:r>
              <a:rPr lang="en-US" sz="2000" b="1" kern="1200" dirty="0">
                <a:solidFill>
                  <a:schemeClr val="tx1"/>
                </a:solidFill>
                <a:ea typeface="+mn-ea"/>
                <a:cs typeface="Calibri Light"/>
              </a:rPr>
              <a:t> BCLC 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A1. u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đơn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độc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, 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áp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lực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TMC, bilirubin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bình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thường</a:t>
            </a:r>
            <a:endParaRPr lang="en-US" sz="2000" kern="120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A2. u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đơn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độc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,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tăng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 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áp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lực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TMC , bilirubin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bình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thường</a:t>
            </a:r>
            <a:endParaRPr lang="en-US" sz="2000" kern="120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A3. u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đơn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độc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,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tăng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áp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lực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TMC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và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bilirubin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A4. </a:t>
            </a:r>
            <a:r>
              <a:rPr lang="en-US" sz="2000" kern="1200" dirty="0">
                <a:ea typeface="+mn-ea"/>
              </a:rPr>
              <a:t>3 </a:t>
            </a:r>
            <a:r>
              <a:rPr lang="en-US" sz="2000" kern="1200" err="1">
                <a:ea typeface="+mn-ea"/>
              </a:rPr>
              <a:t>khối</a:t>
            </a:r>
            <a:r>
              <a:rPr lang="en-US" sz="2000" kern="1200" dirty="0">
                <a:ea typeface="+mn-ea"/>
              </a:rPr>
              <a:t>&lt;3 cm</a:t>
            </a:r>
            <a:endParaRPr lang="en-US" sz="2000" kern="120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B1. u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đơn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độc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&gt;5cm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B2. u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đa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ổ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B3. u &gt; 10cm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C1.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Huyết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khối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TM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cửa</a:t>
            </a:r>
            <a:endParaRPr lang="en-US" sz="2000" kern="120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C2. U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vỡ</a:t>
            </a:r>
            <a:endParaRPr lang="en-US" sz="2000" kern="120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C3: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xâm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lấn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cơ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quan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xung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err="1">
                <a:solidFill>
                  <a:schemeClr val="tx1"/>
                </a:solidFill>
                <a:ea typeface="+mn-ea"/>
                <a:cs typeface="Calibri Light"/>
              </a:rPr>
              <a:t>quanh</a:t>
            </a:r>
            <a:endParaRPr lang="en-US" sz="2000" kern="1200">
              <a:solidFill>
                <a:schemeClr val="tx1"/>
              </a:solidFill>
              <a:ea typeface="+mn-ea"/>
              <a:cs typeface="Calibri Light"/>
            </a:endParaRPr>
          </a:p>
          <a:p>
            <a:endParaRPr lang="en-US" dirty="0"/>
          </a:p>
          <a:p>
            <a:r>
              <a:rPr lang="en-US" sz="2000" kern="1200" dirty="0">
                <a:ea typeface="+mn-ea"/>
              </a:rPr>
              <a:t>=&gt; BCLC C2</a:t>
            </a:r>
          </a:p>
          <a:p>
            <a:endParaRPr lang="en-US" sz="2000" kern="1200" dirty="0">
              <a:solidFill>
                <a:schemeClr val="tx1"/>
              </a:solidFill>
              <a:ea typeface="+mn-ea"/>
              <a:cs typeface="Calibri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4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F4B45F4-1543-07E1-6404-875491415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00" y="1487337"/>
            <a:ext cx="10095600" cy="4764800"/>
          </a:xfrm>
        </p:spPr>
        <p:txBody>
          <a:bodyPr/>
          <a:lstStyle/>
          <a:p>
            <a:pPr marL="38100" indent="0">
              <a:buNone/>
            </a:pPr>
            <a:r>
              <a:rPr lang="vi-VN" dirty="0" err="1"/>
              <a:t>HbsAg</a:t>
            </a:r>
            <a:r>
              <a:rPr lang="vi-VN" dirty="0"/>
              <a:t>, HCV </a:t>
            </a:r>
            <a:r>
              <a:rPr lang="vi-VN" dirty="0" err="1"/>
              <a:t>Ab</a:t>
            </a:r>
            <a:r>
              <a:rPr lang="vi-VN" dirty="0"/>
              <a:t> âm</a:t>
            </a:r>
          </a:p>
          <a:p>
            <a:pPr marL="38100" indent="0">
              <a:buNone/>
            </a:pPr>
            <a:r>
              <a:rPr lang="vi-VN" dirty="0"/>
              <a:t>AFP &gt; 1660 IU/</a:t>
            </a:r>
            <a:r>
              <a:rPr lang="vi-VN" dirty="0" err="1"/>
              <a:t>mL</a:t>
            </a:r>
            <a:endParaRPr lang="vi-VN" dirty="0"/>
          </a:p>
          <a:p>
            <a:pPr marL="38100" indent="0">
              <a:buNone/>
            </a:pPr>
            <a:r>
              <a:rPr lang="vi-VN" dirty="0"/>
              <a:t>AST 539 U/L</a:t>
            </a:r>
          </a:p>
          <a:p>
            <a:pPr marL="38100" indent="0">
              <a:buNone/>
            </a:pPr>
            <a:r>
              <a:rPr lang="vi-VN" dirty="0"/>
              <a:t>ALT 271 U/L</a:t>
            </a:r>
          </a:p>
        </p:txBody>
      </p:sp>
    </p:spTree>
    <p:extLst>
      <p:ext uri="{BB962C8B-B14F-4D97-AF65-F5344CB8AC3E}">
        <p14:creationId xmlns:p14="http://schemas.microsoft.com/office/powerpoint/2010/main" val="29445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E316-462D-4BB1-878A-9F3F6374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339584"/>
            <a:ext cx="10095600" cy="1164746"/>
          </a:xfrm>
        </p:spPr>
        <p:txBody>
          <a:bodyPr/>
          <a:lstStyle/>
          <a:p>
            <a:br>
              <a:rPr lang="en-US" sz="3200"/>
            </a:b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90F57-2907-462C-9344-7D708ADD7D54}"/>
              </a:ext>
            </a:extLst>
          </p:cNvPr>
          <p:cNvSpPr txBox="1"/>
          <p:nvPr/>
        </p:nvSpPr>
        <p:spPr>
          <a:xfrm>
            <a:off x="1380806" y="1761284"/>
            <a:ext cx="1003160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40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AF1E205-CE7A-EA30-AD21-8CC89ECC33C8}"/>
              </a:ext>
            </a:extLst>
          </p:cNvPr>
          <p:cNvSpPr txBox="1"/>
          <p:nvPr/>
        </p:nvSpPr>
        <p:spPr>
          <a:xfrm>
            <a:off x="808074" y="1508051"/>
            <a:ext cx="87948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Các CLS: Glucose, BUN Creatinine, ion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đồ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trong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giới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hạn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bình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thường</a:t>
            </a:r>
          </a:p>
          <a:p>
            <a:endParaRPr lang="en-US" sz="2000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2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E316-462D-4BB1-878A-9F3F6374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Chẩn đoán xác định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51015-81BE-4CD3-93CB-A22A951EB7E5}"/>
              </a:ext>
            </a:extLst>
          </p:cNvPr>
          <p:cNvSpPr txBox="1"/>
          <p:nvPr/>
        </p:nvSpPr>
        <p:spPr>
          <a:xfrm>
            <a:off x="646771" y="1918010"/>
            <a:ext cx="945623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Ung </a:t>
            </a:r>
            <a:r>
              <a:rPr lang="en-US" sz="2000" dirty="0" err="1"/>
              <a:t>thư</a:t>
            </a: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r>
              <a:rPr lang="en-US" sz="2000" dirty="0"/>
              <a:t> </a:t>
            </a:r>
            <a:r>
              <a:rPr lang="en-US" sz="2000" dirty="0" err="1"/>
              <a:t>bào</a:t>
            </a:r>
            <a:r>
              <a:rPr lang="en-US" sz="2000" dirty="0"/>
              <a:t> </a:t>
            </a:r>
            <a:r>
              <a:rPr lang="en-US" sz="2000" dirty="0" err="1"/>
              <a:t>gan</a:t>
            </a:r>
            <a:r>
              <a:rPr lang="en-US" sz="2000" dirty="0"/>
              <a:t> </a:t>
            </a:r>
            <a:r>
              <a:rPr lang="en-US" sz="2000" dirty="0" err="1"/>
              <a:t>đa</a:t>
            </a:r>
            <a:r>
              <a:rPr lang="en-US" sz="2000" dirty="0"/>
              <a:t> ổ 2 </a:t>
            </a:r>
            <a:r>
              <a:rPr lang="en-US" sz="2000" dirty="0" err="1"/>
              <a:t>thùy</a:t>
            </a:r>
            <a:r>
              <a:rPr lang="en-US" sz="2000" dirty="0"/>
              <a:t> BCLC C2 </a:t>
            </a:r>
            <a:r>
              <a:rPr lang="en-US" sz="2000" dirty="0" err="1"/>
              <a:t>vỡ</a:t>
            </a:r>
            <a:r>
              <a:rPr lang="en-US" sz="2000" dirty="0"/>
              <a:t> 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rối</a:t>
            </a:r>
            <a:r>
              <a:rPr lang="en-US" sz="2000" dirty="0"/>
              <a:t> </a:t>
            </a:r>
            <a:r>
              <a:rPr lang="en-US" sz="2000" dirty="0" err="1"/>
              <a:t>loạn</a:t>
            </a:r>
            <a:r>
              <a:rPr lang="en-US" sz="2000" dirty="0"/>
              <a:t> </a:t>
            </a:r>
            <a:r>
              <a:rPr lang="en-US" sz="2000" dirty="0" err="1"/>
              <a:t>huyết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, di </a:t>
            </a:r>
            <a:r>
              <a:rPr lang="en-US" sz="2000" dirty="0" err="1"/>
              <a:t>căn</a:t>
            </a:r>
            <a:r>
              <a:rPr lang="en-US" sz="2000" dirty="0"/>
              <a:t> </a:t>
            </a:r>
            <a:r>
              <a:rPr lang="en-US" sz="2000" dirty="0" err="1"/>
              <a:t>phổi</a:t>
            </a:r>
            <a:r>
              <a:rPr lang="en-US" sz="2000" dirty="0"/>
              <a:t> – X</a:t>
            </a:r>
            <a:r>
              <a:rPr lang="vi-VN" sz="2000" dirty="0"/>
              <a:t>ơ</a:t>
            </a:r>
            <a:r>
              <a:rPr lang="en-US" sz="2000" dirty="0"/>
              <a:t> </a:t>
            </a:r>
            <a:r>
              <a:rPr lang="en-US" sz="2000" dirty="0" err="1"/>
              <a:t>gan</a:t>
            </a:r>
            <a:r>
              <a:rPr lang="en-US" sz="2000" dirty="0"/>
              <a:t> do </a:t>
            </a:r>
            <a:r>
              <a:rPr lang="en-US" sz="2000" dirty="0" err="1"/>
              <a:t>rượu</a:t>
            </a:r>
            <a:endParaRPr lang="en-US" sz="2000" dirty="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05203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CB8080-3AE5-43BD-91D3-5A5243A2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ĐIỀU TRỊ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9B16227-7B4F-41C7-8ED4-EC4DCF9B8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00" y="1682267"/>
            <a:ext cx="10304428" cy="4764800"/>
          </a:xfrm>
        </p:spPr>
        <p:txBody>
          <a:bodyPr/>
          <a:lstStyle/>
          <a:p>
            <a:pPr marL="533400" lvl="1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lvl="1" indent="0">
              <a:buNone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khoa Gan –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Tụy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lvl="1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lvl="1" indent="0">
              <a:buNone/>
            </a:pPr>
            <a:r>
              <a:rPr lang="en-US" sz="2800" dirty="0" err="1">
                <a:latin typeface="Arial"/>
                <a:cs typeface="Arial"/>
              </a:rPr>
              <a:t>Giảm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đau</a:t>
            </a:r>
            <a:r>
              <a:rPr lang="en-US" sz="2800" dirty="0">
                <a:latin typeface="Arial"/>
                <a:cs typeface="Arial"/>
              </a:rPr>
              <a:t> : Paracetamol TTM =&gt; Morphine TTM 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lvl="1" indent="0">
              <a:buNone/>
            </a:pPr>
            <a:endParaRPr lang="en-US" sz="2800" dirty="0">
              <a:latin typeface="Arial"/>
              <a:cs typeface="Arial"/>
            </a:endParaRPr>
          </a:p>
          <a:p>
            <a:pPr marL="533400" lvl="1" indent="0">
              <a:buNone/>
            </a:pPr>
            <a:r>
              <a:rPr lang="en-US" sz="2800" dirty="0" err="1">
                <a:latin typeface="Arial"/>
                <a:cs typeface="Arial"/>
              </a:rPr>
              <a:t>Điều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trị</a:t>
            </a:r>
            <a:r>
              <a:rPr lang="en-US" sz="2800" dirty="0">
                <a:latin typeface="Arial"/>
                <a:cs typeface="Arial"/>
              </a:rPr>
              <a:t> </a:t>
            </a:r>
            <a:r>
              <a:rPr lang="en-US" sz="2800" dirty="0" err="1">
                <a:latin typeface="Arial"/>
                <a:cs typeface="Arial"/>
              </a:rPr>
              <a:t>toàn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thân</a:t>
            </a:r>
            <a:r>
              <a:rPr lang="en-US" sz="2800" dirty="0">
                <a:latin typeface="Arial"/>
                <a:cs typeface="Arial"/>
              </a:rPr>
              <a:t> : Sorafenib 400 mg (u)  x 2 </a:t>
            </a:r>
            <a:r>
              <a:rPr lang="en-US" sz="2800" dirty="0" err="1">
                <a:latin typeface="Arial"/>
                <a:cs typeface="Arial"/>
              </a:rPr>
              <a:t>lần</a:t>
            </a:r>
            <a:r>
              <a:rPr lang="en-US" sz="2800" dirty="0">
                <a:latin typeface="Arial"/>
                <a:cs typeface="Arial"/>
              </a:rPr>
              <a:t>/</a:t>
            </a:r>
            <a:r>
              <a:rPr lang="en-US" sz="2800" dirty="0" err="1">
                <a:latin typeface="Arial"/>
                <a:cs typeface="Arial"/>
              </a:rPr>
              <a:t>ngày</a:t>
            </a:r>
            <a:endParaRPr lang="en-US" sz="2800" dirty="0">
              <a:latin typeface="Arial"/>
              <a:cs typeface="Arial"/>
            </a:endParaRPr>
          </a:p>
          <a:p>
            <a:pPr marL="533400" lvl="1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4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CB8080-3AE5-43BD-91D3-5A5243A2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TIÊN LƯỢNG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9B16227-7B4F-41C7-8ED4-EC4DCF9B8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00" y="1682267"/>
            <a:ext cx="10304428" cy="4764800"/>
          </a:xfrm>
        </p:spPr>
        <p:txBody>
          <a:bodyPr/>
          <a:lstStyle/>
          <a:p>
            <a:pPr marL="533400" lvl="1" indent="0">
              <a:buNone/>
            </a:pPr>
            <a:r>
              <a:rPr lang="en-US" sz="2800" dirty="0" err="1">
                <a:latin typeface="Arial"/>
                <a:cs typeface="Arial"/>
              </a:rPr>
              <a:t>Gần</a:t>
            </a:r>
            <a:r>
              <a:rPr lang="en-US" sz="2800" dirty="0">
                <a:latin typeface="Arial"/>
                <a:cs typeface="Arial"/>
              </a:rPr>
              <a:t> + </a:t>
            </a:r>
            <a:r>
              <a:rPr lang="en-US" sz="2800" dirty="0" err="1">
                <a:latin typeface="Arial"/>
                <a:cs typeface="Arial"/>
              </a:rPr>
              <a:t>xa</a:t>
            </a:r>
            <a:r>
              <a:rPr lang="en-US" sz="2800" dirty="0">
                <a:latin typeface="Arial"/>
                <a:cs typeface="Arial"/>
              </a:rPr>
              <a:t>: </a:t>
            </a:r>
            <a:r>
              <a:rPr lang="en-US" sz="2800" dirty="0" err="1">
                <a:latin typeface="Arial"/>
                <a:cs typeface="Arial"/>
              </a:rPr>
              <a:t>Nặng</a:t>
            </a:r>
            <a:r>
              <a:rPr lang="en-US" sz="2800" dirty="0">
                <a:latin typeface="Arial"/>
                <a:cs typeface="Arial"/>
              </a:rPr>
              <a:t> do BN HCC </a:t>
            </a:r>
            <a:r>
              <a:rPr lang="en-US" sz="2800" dirty="0" err="1">
                <a:latin typeface="Arial"/>
                <a:cs typeface="Arial"/>
              </a:rPr>
              <a:t>đa</a:t>
            </a:r>
            <a:r>
              <a:rPr lang="en-US" sz="2800" dirty="0">
                <a:latin typeface="Arial"/>
                <a:cs typeface="Arial"/>
              </a:rPr>
              <a:t> ổ 2 </a:t>
            </a:r>
            <a:r>
              <a:rPr lang="en-US" sz="2800" dirty="0" err="1">
                <a:latin typeface="Arial"/>
                <a:cs typeface="Arial"/>
              </a:rPr>
              <a:t>thùy</a:t>
            </a:r>
            <a:r>
              <a:rPr lang="en-US" sz="2800" dirty="0">
                <a:latin typeface="Arial"/>
                <a:cs typeface="Arial"/>
              </a:rPr>
              <a:t> BCLC C2, </a:t>
            </a:r>
            <a:r>
              <a:rPr lang="en-US" sz="2800" dirty="0" err="1">
                <a:latin typeface="Arial"/>
                <a:cs typeface="Arial"/>
              </a:rPr>
              <a:t>đã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có</a:t>
            </a:r>
            <a:r>
              <a:rPr lang="en-US" sz="2800" dirty="0">
                <a:latin typeface="Arial"/>
                <a:cs typeface="Arial"/>
              </a:rPr>
              <a:t> di </a:t>
            </a:r>
            <a:r>
              <a:rPr lang="en-US" sz="2800" dirty="0" err="1">
                <a:latin typeface="Arial"/>
                <a:cs typeface="Arial"/>
              </a:rPr>
              <a:t>căn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phổi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chức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năng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gan</a:t>
            </a:r>
            <a:r>
              <a:rPr lang="en-US" sz="2800" dirty="0">
                <a:latin typeface="Arial"/>
                <a:cs typeface="Arial"/>
              </a:rPr>
              <a:t> </a:t>
            </a:r>
            <a:r>
              <a:rPr lang="en-US" sz="2800" dirty="0" err="1">
                <a:latin typeface="Arial"/>
                <a:cs typeface="Arial"/>
              </a:rPr>
              <a:t>kém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tiên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lượng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sống</a:t>
            </a:r>
            <a:r>
              <a:rPr lang="en-US" sz="2800" dirty="0">
                <a:latin typeface="Arial"/>
                <a:cs typeface="Arial"/>
              </a:rPr>
              <a:t> &lt; 1 </a:t>
            </a:r>
            <a:r>
              <a:rPr lang="en-US" sz="2800" dirty="0" err="1">
                <a:latin typeface="Arial"/>
                <a:cs typeface="Arial"/>
              </a:rPr>
              <a:t>năm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0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E4B9-4260-4E13-93B4-3EDF8961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00" y="685147"/>
            <a:ext cx="10095600" cy="9368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LÍ DO NHẬP VIỆN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53DF-38B3-4E9B-865C-F59B7824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947"/>
            <a:ext cx="10515600" cy="3498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 err="1">
                <a:latin typeface="Arial"/>
                <a:cs typeface="Arial"/>
              </a:rPr>
              <a:t>Đau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bụng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vùng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hạ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sườn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phải</a:t>
            </a:r>
            <a:r>
              <a:rPr lang="en-US" sz="3200" dirty="0">
                <a:latin typeface="Arial"/>
                <a:cs typeface="Arial"/>
              </a:rPr>
              <a:t> + thượng </a:t>
            </a:r>
            <a:r>
              <a:rPr lang="en-US" sz="3200" dirty="0" err="1">
                <a:latin typeface="Arial"/>
                <a:cs typeface="Arial"/>
              </a:rPr>
              <a:t>vị</a:t>
            </a:r>
            <a:endParaRPr lang="en-US"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784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FEB2-7BEF-4892-ACED-2F2D22A2E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244" y="292912"/>
            <a:ext cx="9144000" cy="101123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BỆNH SỬ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31CAE-F51E-404E-8C42-6AD92CFA8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32" y="1606972"/>
            <a:ext cx="11185568" cy="49581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Cách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nhập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viện</a:t>
            </a:r>
            <a:r>
              <a:rPr lang="en-US" sz="2000" dirty="0">
                <a:latin typeface="Arial"/>
                <a:cs typeface="Arial"/>
              </a:rPr>
              <a:t> 2 </a:t>
            </a:r>
            <a:r>
              <a:rPr lang="en-US" sz="2000" dirty="0" err="1">
                <a:latin typeface="Arial"/>
                <a:cs typeface="Arial"/>
              </a:rPr>
              <a:t>tuần</a:t>
            </a:r>
            <a:r>
              <a:rPr lang="en-US" sz="2000" dirty="0">
                <a:latin typeface="Arial"/>
                <a:cs typeface="Arial"/>
              </a:rPr>
              <a:t>, BN </a:t>
            </a:r>
            <a:r>
              <a:rPr lang="en-US" sz="2000" dirty="0" err="1">
                <a:latin typeface="Arial"/>
                <a:cs typeface="Arial"/>
              </a:rPr>
              <a:t>thấy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đau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bụng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vùng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hạ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sườn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phải</a:t>
            </a:r>
            <a:r>
              <a:rPr lang="en-US" sz="2000" dirty="0">
                <a:latin typeface="Arial"/>
                <a:cs typeface="Arial"/>
              </a:rPr>
              <a:t> + </a:t>
            </a:r>
            <a:r>
              <a:rPr lang="en-US" sz="2000" dirty="0" err="1">
                <a:latin typeface="Arial"/>
                <a:cs typeface="Arial"/>
              </a:rPr>
              <a:t>thượng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vị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âm</a:t>
            </a:r>
            <a:r>
              <a:rPr lang="en-US" sz="2000" dirty="0">
                <a:latin typeface="Arial"/>
                <a:cs typeface="Arial"/>
              </a:rPr>
              <a:t> ỉ, </a:t>
            </a:r>
            <a:r>
              <a:rPr lang="en-US" sz="2000" dirty="0" err="1">
                <a:latin typeface="Arial"/>
                <a:cs typeface="Arial"/>
              </a:rPr>
              <a:t>liên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tục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lan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liên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quan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sau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ăn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yếu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tố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tăng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giảm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mức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độ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khoảng</a:t>
            </a:r>
            <a:r>
              <a:rPr lang="en-US" sz="2000" dirty="0">
                <a:latin typeface="Arial"/>
                <a:cs typeface="Arial"/>
              </a:rPr>
              <a:t> 3/10,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sốt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buồn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nôn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nôn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vàng</a:t>
            </a:r>
            <a:r>
              <a:rPr lang="en-US" sz="2000" dirty="0">
                <a:latin typeface="Arial"/>
                <a:cs typeface="Arial"/>
              </a:rPr>
              <a:t> da, </a:t>
            </a:r>
            <a:r>
              <a:rPr lang="en-US" sz="2000" dirty="0" err="1">
                <a:latin typeface="Arial"/>
                <a:cs typeface="Arial"/>
              </a:rPr>
              <a:t>tiêu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phân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bón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vàng</a:t>
            </a:r>
            <a:r>
              <a:rPr lang="en-US" sz="2000" dirty="0">
                <a:latin typeface="Arial"/>
                <a:cs typeface="Arial"/>
              </a:rPr>
              <a:t> 3-4 </a:t>
            </a:r>
            <a:r>
              <a:rPr lang="en-US" sz="2000" dirty="0" err="1">
                <a:latin typeface="Arial"/>
                <a:cs typeface="Arial"/>
              </a:rPr>
              <a:t>ngày</a:t>
            </a:r>
            <a:r>
              <a:rPr lang="en-US" sz="2000" dirty="0">
                <a:latin typeface="Arial"/>
                <a:cs typeface="Arial"/>
              </a:rPr>
              <a:t>/</a:t>
            </a:r>
            <a:r>
              <a:rPr lang="en-US" sz="2000" dirty="0" err="1">
                <a:latin typeface="Arial"/>
                <a:cs typeface="Arial"/>
              </a:rPr>
              <a:t>lần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tiểu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dễ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tiểu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trong</a:t>
            </a:r>
            <a:r>
              <a:rPr lang="en-US" sz="2000" dirty="0">
                <a:latin typeface="Arial"/>
                <a:cs typeface="Arial"/>
              </a:rPr>
              <a:t>. BN </a:t>
            </a:r>
            <a:r>
              <a:rPr lang="en-US" sz="2000" dirty="0" err="1">
                <a:latin typeface="Arial"/>
                <a:cs typeface="Arial"/>
              </a:rPr>
              <a:t>nhập</a:t>
            </a:r>
            <a:r>
              <a:rPr lang="en-US" sz="2000" dirty="0">
                <a:latin typeface="Arial"/>
                <a:cs typeface="Arial"/>
              </a:rPr>
              <a:t> BV ĐK Bình </a:t>
            </a:r>
            <a:r>
              <a:rPr lang="en-US" sz="2000" dirty="0" err="1">
                <a:latin typeface="Arial"/>
                <a:cs typeface="Arial"/>
              </a:rPr>
              <a:t>Phước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chẩn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đoán</a:t>
            </a:r>
            <a:r>
              <a:rPr lang="en-US" sz="2000" dirty="0">
                <a:latin typeface="Arial"/>
                <a:cs typeface="Arial"/>
              </a:rPr>
              <a:t> Ung </a:t>
            </a:r>
            <a:r>
              <a:rPr lang="en-US" sz="2000" dirty="0" err="1">
                <a:latin typeface="Arial"/>
                <a:cs typeface="Arial"/>
              </a:rPr>
              <a:t>thư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biểu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mô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tế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bào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gan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đa</a:t>
            </a:r>
            <a:r>
              <a:rPr lang="en-US" sz="2000" dirty="0">
                <a:latin typeface="Arial"/>
                <a:cs typeface="Arial"/>
              </a:rPr>
              <a:t> ổ 2 </a:t>
            </a:r>
            <a:r>
              <a:rPr lang="en-US" sz="2000" dirty="0" err="1">
                <a:latin typeface="Arial"/>
                <a:cs typeface="Arial"/>
              </a:rPr>
              <a:t>thùy</a:t>
            </a:r>
            <a:r>
              <a:rPr lang="en-US" sz="2000" dirty="0">
                <a:latin typeface="Arial"/>
                <a:cs typeface="Arial"/>
              </a:rPr>
              <a:t>, </a:t>
            </a:r>
            <a:r>
              <a:rPr lang="en-US" sz="2000" dirty="0" err="1">
                <a:latin typeface="Arial"/>
                <a:cs typeface="Arial"/>
              </a:rPr>
              <a:t>xử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trí</a:t>
            </a:r>
            <a:r>
              <a:rPr lang="en-US" sz="2000" dirty="0">
                <a:latin typeface="Arial"/>
                <a:cs typeface="Arial"/>
              </a:rPr>
              <a:t>: Paracetamol TTM + </a:t>
            </a:r>
            <a:r>
              <a:rPr lang="en-US" sz="2000" dirty="0" err="1">
                <a:latin typeface="Arial"/>
                <a:cs typeface="Arial"/>
              </a:rPr>
              <a:t>truyền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dịch</a:t>
            </a:r>
            <a:r>
              <a:rPr lang="en-US" sz="2000" dirty="0">
                <a:latin typeface="Arial"/>
                <a:cs typeface="Arial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Cách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nhập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viện</a:t>
            </a:r>
            <a:r>
              <a:rPr lang="en-US" sz="2000" dirty="0">
                <a:latin typeface="Arial"/>
                <a:cs typeface="Arial"/>
              </a:rPr>
              <a:t> 2 </a:t>
            </a:r>
            <a:r>
              <a:rPr lang="en-US" sz="2000" dirty="0" err="1">
                <a:latin typeface="Arial"/>
                <a:cs typeface="Arial"/>
              </a:rPr>
              <a:t>ngày</a:t>
            </a:r>
            <a:r>
              <a:rPr lang="en-US" sz="2000" dirty="0">
                <a:latin typeface="Arial"/>
                <a:cs typeface="Arial"/>
              </a:rPr>
              <a:t>, BN </a:t>
            </a:r>
            <a:r>
              <a:rPr lang="en-US" sz="2000" dirty="0" err="1">
                <a:latin typeface="Arial"/>
                <a:cs typeface="Arial"/>
              </a:rPr>
              <a:t>thấy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tăng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đau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bụng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vùng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hạ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sườn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phải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thượng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vị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mức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độ</a:t>
            </a:r>
            <a:r>
              <a:rPr lang="en-US" sz="2000" dirty="0">
                <a:latin typeface="Arial"/>
                <a:cs typeface="Arial"/>
              </a:rPr>
              <a:t> 7/10, </a:t>
            </a:r>
            <a:r>
              <a:rPr lang="en-US" sz="2000" dirty="0" err="1">
                <a:latin typeface="Arial"/>
                <a:cs typeface="Arial"/>
              </a:rPr>
              <a:t>với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tính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chất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khác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đổi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chóng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mặt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ngất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vã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mồ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hôi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lúc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đau</a:t>
            </a:r>
            <a:r>
              <a:rPr lang="en-US" sz="2000" dirty="0">
                <a:latin typeface="Arial"/>
                <a:cs typeface="Arial"/>
              </a:rPr>
              <a:t>,  </a:t>
            </a:r>
            <a:r>
              <a:rPr lang="en-US" sz="2000" dirty="0" err="1">
                <a:latin typeface="Arial"/>
                <a:cs typeface="Arial"/>
              </a:rPr>
              <a:t>điều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trị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bớt</a:t>
            </a:r>
            <a:r>
              <a:rPr lang="en-US" sz="2000" dirty="0">
                <a:latin typeface="Arial"/>
                <a:cs typeface="Arial"/>
              </a:rPr>
              <a:t> =&gt;  </a:t>
            </a:r>
            <a:r>
              <a:rPr lang="en-US" sz="2000" dirty="0" err="1">
                <a:latin typeface="Arial"/>
                <a:cs typeface="Arial"/>
              </a:rPr>
              <a:t>chuyển</a:t>
            </a:r>
            <a:r>
              <a:rPr lang="en-US" sz="2000" dirty="0">
                <a:latin typeface="Arial"/>
                <a:cs typeface="Arial"/>
              </a:rPr>
              <a:t> ĐHYD</a:t>
            </a:r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Trong </a:t>
            </a:r>
            <a:r>
              <a:rPr lang="en-US" sz="2000" dirty="0" err="1">
                <a:latin typeface="Arial"/>
                <a:cs typeface="Arial"/>
              </a:rPr>
              <a:t>quá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trình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bệnh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đợt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này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ho,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đau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ngực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khó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thở</a:t>
            </a:r>
            <a:r>
              <a:rPr lang="en-US" sz="2000" dirty="0">
                <a:latin typeface="Arial"/>
                <a:cs typeface="Arial"/>
              </a:rPr>
              <a:t>, BN </a:t>
            </a:r>
            <a:r>
              <a:rPr lang="en-US" sz="2000" dirty="0" err="1">
                <a:latin typeface="Arial"/>
                <a:cs typeface="Arial"/>
              </a:rPr>
              <a:t>ăn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uống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kém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sụt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cân</a:t>
            </a:r>
            <a:r>
              <a:rPr lang="en-US" sz="2000" dirty="0">
                <a:latin typeface="Arial"/>
                <a:cs typeface="Arial"/>
              </a:rPr>
              <a:t> 5kg (50kg-45kg 2 </a:t>
            </a:r>
            <a:r>
              <a:rPr lang="en-US" sz="2000" dirty="0" err="1">
                <a:latin typeface="Arial"/>
                <a:cs typeface="Arial"/>
              </a:rPr>
              <a:t>tháng</a:t>
            </a:r>
            <a:r>
              <a:rPr lang="en-US" sz="2000" dirty="0">
                <a:latin typeface="Arial"/>
                <a:cs typeface="Arial"/>
              </a:rPr>
              <a:t>).</a:t>
            </a: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706292" y="423430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762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FEB2-7BEF-4892-ACED-2F2D22A2E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244" y="292912"/>
            <a:ext cx="9144000" cy="1011237"/>
          </a:xfrm>
        </p:spPr>
        <p:txBody>
          <a:bodyPr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BỆNH SỬ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31CAE-F51E-404E-8C42-6AD92CFA8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32" y="1606972"/>
            <a:ext cx="11185568" cy="49581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/>
                <a:cs typeface="Arial"/>
              </a:rPr>
              <a:t>Tình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trạng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lúc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nhập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viện</a:t>
            </a:r>
            <a:r>
              <a:rPr lang="en-US" sz="2000" b="1" dirty="0">
                <a:latin typeface="Arial"/>
                <a:cs typeface="Arial"/>
              </a:rPr>
              <a:t>: 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en-US" dirty="0">
                <a:latin typeface="Arial"/>
                <a:cs typeface="Arial"/>
              </a:rPr>
              <a:t>BN </a:t>
            </a:r>
            <a:r>
              <a:rPr lang="en-US" dirty="0" err="1">
                <a:latin typeface="Arial"/>
                <a:cs typeface="Arial"/>
              </a:rPr>
              <a:t>tỉnh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tiếp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xúc</a:t>
            </a:r>
            <a:r>
              <a:rPr lang="en-US" dirty="0">
                <a:latin typeface="Arial"/>
                <a:cs typeface="Arial"/>
              </a:rPr>
              <a:t> đ</a:t>
            </a:r>
            <a:r>
              <a:rPr lang="vi-VN" dirty="0">
                <a:latin typeface="Arial"/>
                <a:cs typeface="Arial"/>
              </a:rPr>
              <a:t>ư</a:t>
            </a:r>
            <a:r>
              <a:rPr lang="en-US" dirty="0" err="1">
                <a:latin typeface="Arial"/>
                <a:cs typeface="Arial"/>
              </a:rPr>
              <a:t>ợc</a:t>
            </a:r>
            <a:endParaRPr lang="en-US" dirty="0">
              <a:latin typeface="Arial"/>
              <a:cs typeface="Arial"/>
            </a:endParaRPr>
          </a:p>
          <a:p>
            <a:pPr marL="800100" lvl="1" indent="-342900" algn="just">
              <a:buFontTx/>
              <a:buChar char="-"/>
            </a:pPr>
            <a:r>
              <a:rPr lang="en-US" dirty="0">
                <a:latin typeface="Arial"/>
                <a:cs typeface="Arial"/>
              </a:rPr>
              <a:t>Sinh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: M: 99 l/</a:t>
            </a:r>
            <a:r>
              <a:rPr lang="en-US" dirty="0" err="1">
                <a:latin typeface="Arial"/>
                <a:cs typeface="Arial"/>
              </a:rPr>
              <a:t>ph</a:t>
            </a:r>
            <a:r>
              <a:rPr lang="en-US" dirty="0">
                <a:latin typeface="Arial"/>
                <a:cs typeface="Arial"/>
              </a:rPr>
              <a:t>, HA: 120/80mmHg, NT 20 l/p, NĐ: 37</a:t>
            </a:r>
            <a:r>
              <a:rPr lang="en-US" b="0" i="0" dirty="0">
                <a:solidFill>
                  <a:srgbClr val="4D5156"/>
                </a:solidFill>
                <a:effectLst/>
                <a:latin typeface="arial"/>
              </a:rPr>
              <a:t> ° </a:t>
            </a:r>
            <a:r>
              <a:rPr lang="en-US" dirty="0">
                <a:latin typeface="Arial"/>
                <a:cs typeface="Arial"/>
              </a:rPr>
              <a:t>C</a:t>
            </a:r>
          </a:p>
          <a:p>
            <a:pPr marL="800100" lvl="1" indent="-342900" algn="just"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Niêm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hồng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nhạt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mắt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phù</a:t>
            </a:r>
            <a:r>
              <a:rPr lang="en-US" dirty="0">
                <a:latin typeface="Arial"/>
                <a:cs typeface="Arial"/>
              </a:rPr>
              <a:t> chi</a:t>
            </a:r>
          </a:p>
          <a:p>
            <a:pPr marL="800100" lvl="1" indent="-342900" algn="just">
              <a:buFontTx/>
              <a:buChar char="-"/>
            </a:pPr>
            <a:r>
              <a:rPr lang="en-US" dirty="0">
                <a:latin typeface="Arial"/>
                <a:cs typeface="Arial"/>
              </a:rPr>
              <a:t>Tim </a:t>
            </a:r>
            <a:r>
              <a:rPr lang="en-US" dirty="0" err="1">
                <a:latin typeface="Arial"/>
                <a:cs typeface="Arial"/>
              </a:rPr>
              <a:t>đều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Phổi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ran</a:t>
            </a:r>
          </a:p>
          <a:p>
            <a:pPr marL="800100" lvl="1" indent="-342900" algn="just"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Bụng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ấn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hạ</a:t>
            </a:r>
            <a:r>
              <a:rPr lang="en-US" dirty="0">
                <a:latin typeface="Arial"/>
                <a:cs typeface="Arial"/>
              </a:rPr>
              <a:t> s</a:t>
            </a:r>
            <a:r>
              <a:rPr lang="vi-VN" dirty="0">
                <a:latin typeface="Arial"/>
                <a:cs typeface="Arial"/>
              </a:rPr>
              <a:t>ư</a:t>
            </a:r>
            <a:r>
              <a:rPr lang="en-US" dirty="0" err="1">
                <a:latin typeface="Arial"/>
                <a:cs typeface="Arial"/>
              </a:rPr>
              <a:t>ờn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phải+thượng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vị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706292" y="423430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733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789C-908D-445A-AD78-EE08656B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-3822862"/>
            <a:ext cx="10095600" cy="53395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TIỀN CĂN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4166C-E11F-4214-AEB6-4776EBF6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43" y="1347627"/>
            <a:ext cx="11483162" cy="5339500"/>
          </a:xfrm>
        </p:spPr>
        <p:txBody>
          <a:bodyPr numCol="1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b="1" dirty="0">
                <a:effectLst/>
                <a:latin typeface="Arial"/>
                <a:ea typeface="Calibri" panose="020F0502020204030204" pitchFamily="34" charset="0"/>
                <a:cs typeface="Arial"/>
              </a:rPr>
              <a:t>1. </a:t>
            </a:r>
            <a:r>
              <a:rPr lang="vi-VN" sz="1600" b="1" dirty="0">
                <a:effectLst/>
                <a:latin typeface="Arial"/>
                <a:ea typeface="Calibri" panose="020F0502020204030204" pitchFamily="34" charset="0"/>
                <a:cs typeface="Arial"/>
              </a:rPr>
              <a:t>Bản thân:</a:t>
            </a:r>
            <a:r>
              <a:rPr lang="vi-VN" sz="1600" b="1" dirty="0">
                <a:latin typeface="Arial"/>
                <a:ea typeface="Calibri" panose="020F0502020204030204" pitchFamily="34" charset="0"/>
                <a:cs typeface="Arial"/>
              </a:rPr>
              <a:t> 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600" dirty="0">
                <a:effectLst/>
                <a:latin typeface="Arial"/>
                <a:ea typeface="Calibri" panose="020F0502020204030204" pitchFamily="34" charset="0"/>
                <a:cs typeface="Arial"/>
              </a:rPr>
              <a:t>Cách NV 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1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tháng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BN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đi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khám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BV ĐHYD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tình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cờ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phát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hiện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: Ung thư biểu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mô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tế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bào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gan đa ổ 2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thùy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BCLC C,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 di căn phổi, 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xơ gan do rượu. 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BN được điều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trị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toa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thuốc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: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1600" dirty="0" err="1">
                <a:latin typeface="Arial"/>
                <a:ea typeface="Calibri" panose="020F0502020204030204" pitchFamily="34" charset="0"/>
                <a:cs typeface="Arial"/>
              </a:rPr>
              <a:t>Soravar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200mg (u) x3/ngày</a:t>
            </a:r>
            <a:endParaRPr lang="en-US" sz="16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 THA, ĐTĐ,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sỏi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mật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, VGVR B C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 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chích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ngừa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VGVR 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 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chấn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ư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ơng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gần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đây</a:t>
            </a:r>
            <a:endParaRPr lang="en-US" sz="16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dị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ứng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thuốc/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thức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ăn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Hút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thuốc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lá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40p.y,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uống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rượu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bia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nhiều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 (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khoảng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1 – 2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xị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/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ngày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trong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vòng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45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năm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nay)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1600" b="1" dirty="0">
                <a:latin typeface="Arial"/>
                <a:ea typeface="Calibri" panose="020F0502020204030204" pitchFamily="34" charset="0"/>
                <a:cs typeface="Arial"/>
              </a:rPr>
              <a:t>2. Gia </a:t>
            </a:r>
            <a:r>
              <a:rPr lang="en-US" sz="1600" b="1" dirty="0" err="1">
                <a:latin typeface="Arial"/>
                <a:ea typeface="Calibri" panose="020F0502020204030204" pitchFamily="34" charset="0"/>
                <a:cs typeface="Arial"/>
              </a:rPr>
              <a:t>đình</a:t>
            </a:r>
            <a:r>
              <a:rPr lang="en-US" sz="1600" b="1" dirty="0">
                <a:latin typeface="Arial"/>
                <a:ea typeface="Calibri" panose="020F0502020204030204" pitchFamily="34" charset="0"/>
                <a:cs typeface="Arial"/>
              </a:rPr>
              <a:t>: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ghi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nhận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bệnh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lí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ung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ư đường tiêu hóa, 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nhiễm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viêm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gan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B, C</a:t>
            </a:r>
          </a:p>
        </p:txBody>
      </p:sp>
    </p:spTree>
    <p:extLst>
      <p:ext uri="{BB962C8B-B14F-4D97-AF65-F5344CB8AC3E}">
        <p14:creationId xmlns:p14="http://schemas.microsoft.com/office/powerpoint/2010/main" val="78998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6E7D-F9EB-4D84-B0EA-7799EEB52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327"/>
            <a:ext cx="9144000" cy="1644073"/>
          </a:xfrm>
        </p:spPr>
        <p:txBody>
          <a:bodyPr>
            <a:no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KHÁM LÂM SÀNG </a:t>
            </a:r>
            <a:b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(14h 7</a:t>
            </a:r>
            <a:r>
              <a:rPr lang="vi-VN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4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vi-VN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/202</a:t>
            </a:r>
            <a:r>
              <a:rPr lang="en-US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vi-VN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9E1F8-EE91-4785-A812-B51965A4B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36" y="1834661"/>
            <a:ext cx="11213805" cy="485824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VN" sz="2000" b="1" dirty="0">
                <a:latin typeface="Arial" panose="020B0604020202020204" pitchFamily="34" charset="0"/>
                <a:cs typeface="Arial" panose="020B0604020202020204" pitchFamily="34" charset="0"/>
              </a:rPr>
              <a:t>Tổng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V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VN" sz="2000" dirty="0">
                <a:latin typeface="Arial"/>
                <a:cs typeface="Arial"/>
              </a:rPr>
              <a:t>Bệnh tỉnh, tiếp xúc tốt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ECOG = 2</a:t>
            </a:r>
            <a:endParaRPr lang="en-VN" sz="2000" dirty="0">
              <a:latin typeface="Arial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VN" sz="2000" dirty="0">
                <a:latin typeface="Arial"/>
                <a:cs typeface="Arial"/>
              </a:rPr>
              <a:t>Sinh hiệu:</a:t>
            </a:r>
            <a:r>
              <a:rPr lang="en-US" sz="2000" dirty="0">
                <a:latin typeface="Arial"/>
                <a:cs typeface="Arial"/>
              </a:rPr>
              <a:t> m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ạch: 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100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lần/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phút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 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h</a:t>
            </a:r>
            <a:r>
              <a:rPr lang="vi-VN" sz="2000" dirty="0" err="1">
                <a:latin typeface="Arial"/>
                <a:ea typeface="Calibri" panose="020F0502020204030204" pitchFamily="34" charset="0"/>
                <a:cs typeface="Arial"/>
              </a:rPr>
              <a:t>uyết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áp: 1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20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/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80 mmHg, n</a:t>
            </a:r>
            <a:r>
              <a:rPr lang="vi-VN" sz="2000" dirty="0" err="1">
                <a:latin typeface="Arial"/>
                <a:ea typeface="Calibri" panose="020F0502020204030204" pitchFamily="34" charset="0"/>
                <a:cs typeface="Arial"/>
              </a:rPr>
              <a:t>hịp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thở: 1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6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l/p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n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hiệt độ: 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37</a:t>
            </a:r>
            <a:r>
              <a:rPr lang="en-US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°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C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CN 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4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5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2000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kg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, CC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1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60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2000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cm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=&gt; 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BMI 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17,5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=&gt; thể trạng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gầy</a:t>
            </a:r>
            <a:endParaRPr lang="en-US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Niêm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hồng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nhạt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</a:t>
            </a:r>
            <a:r>
              <a:rPr lang="en-US" sz="2000" dirty="0" err="1">
                <a:latin typeface="Arial"/>
                <a:cs typeface="Arial"/>
              </a:rPr>
              <a:t>ủng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mạc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mắt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vàng</a:t>
            </a:r>
            <a:r>
              <a:rPr lang="en-US" sz="2000" dirty="0">
                <a:latin typeface="Arial"/>
                <a:cs typeface="Arial"/>
              </a:rPr>
              <a:t>, </a:t>
            </a:r>
            <a:endParaRPr lang="en-US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dấu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sao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mạch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lòng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bàn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tay</a:t>
            </a:r>
            <a:r>
              <a:rPr lang="en-US" sz="2000" dirty="0">
                <a:latin typeface="Arial"/>
                <a:cs typeface="Arial"/>
              </a:rPr>
              <a:t> son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Hạch cổ, thượng đòn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nách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bẹn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không sờ chạm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 </a:t>
            </a: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Tĩnh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mạch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cảnh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nổi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phù</a:t>
            </a:r>
            <a:endParaRPr lang="en-US" sz="2000" dirty="0">
              <a:latin typeface="Arial"/>
              <a:ea typeface="Calibri" panose="020F0502020204030204" pitchFamily="34" charset="0"/>
              <a:cs typeface="Arial"/>
            </a:endParaRP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360074" y="502659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075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6E7D-F9EB-4D84-B0EA-7799EEB52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327"/>
            <a:ext cx="9144000" cy="1809759"/>
          </a:xfrm>
        </p:spPr>
        <p:txBody>
          <a:bodyPr>
            <a:no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KHÁM LÂM SÀNG </a:t>
            </a:r>
            <a:b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9E1F8-EE91-4785-A812-B51965A4B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36" y="1312279"/>
            <a:ext cx="11213805" cy="53806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spcBef>
                <a:spcPts val="200"/>
              </a:spcBef>
            </a:pPr>
            <a:r>
              <a:rPr lang="en-US" sz="2000" b="1" dirty="0">
                <a:latin typeface="Arial"/>
                <a:cs typeface="Arial"/>
              </a:rPr>
              <a:t>2. </a:t>
            </a:r>
            <a:r>
              <a:rPr lang="en-US" sz="2000" b="1" dirty="0" err="1">
                <a:latin typeface="Arial"/>
                <a:cs typeface="Arial"/>
              </a:rPr>
              <a:t>Khám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bụng</a:t>
            </a:r>
            <a:r>
              <a:rPr lang="en-US" sz="2000" b="1" dirty="0">
                <a:latin typeface="Arial"/>
                <a:cs typeface="Arial"/>
              </a:rPr>
              <a:t>:</a:t>
            </a: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Bụng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cân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đối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, di động đều theo nhịp thở, không tuần hoàn bàng hệ,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dấu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sao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mạch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sẹo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mổ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cũ</a:t>
            </a:r>
            <a:endParaRPr lang="en-US" sz="2000">
              <a:highlight>
                <a:srgbClr val="00FFFF"/>
              </a:highlight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Nhu động ruột: 5 lần/phút</a:t>
            </a:r>
            <a:endParaRPr lang="en-US" sz="200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Ấ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n đau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, đề kháng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vùng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HSP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và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thượng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vị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</a:p>
          <a:p>
            <a:pPr marL="34290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sờ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thấy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u</a:t>
            </a:r>
            <a:endParaRPr lang="en-US"/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Gan, túi mật không sờ chạm</a:t>
            </a:r>
            <a:endParaRPr lang="en-US" sz="2000"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Lách không sờ chạm</a:t>
            </a:r>
            <a:endParaRPr lang="en-US" sz="2000"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Cầu bàng quang (-)</a:t>
            </a:r>
          </a:p>
          <a:p>
            <a:pPr algn="l">
              <a:spcBef>
                <a:spcPts val="200"/>
              </a:spcBef>
              <a:spcAft>
                <a:spcPts val="600"/>
              </a:spcAft>
            </a:pPr>
            <a:r>
              <a:rPr lang="vi-VN" sz="2000" b="1" dirty="0">
                <a:latin typeface="Arial"/>
                <a:ea typeface="Calibri" panose="020F0502020204030204" pitchFamily="34" charset="0"/>
                <a:cs typeface="Arial"/>
              </a:rPr>
              <a:t>3. Các cơ quan khác: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khám HMTT không thực hiện</a:t>
            </a:r>
            <a:endParaRPr lang="en-US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Lồng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ngực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: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cân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đối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di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động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đều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theo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nhịp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thở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dấu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sao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mạch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sẹo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mổ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cũ</a:t>
            </a:r>
            <a:endParaRPr lang="en-US" sz="2000"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Tim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đều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T1, T2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rõ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âm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thổi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phổi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trong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ran</a:t>
            </a: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Các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cơ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quan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còn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lại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chưa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ghi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nhận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bất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thường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.</a:t>
            </a:r>
          </a:p>
          <a:p>
            <a:endParaRPr lang="en-US" sz="2000"/>
          </a:p>
          <a:p>
            <a:endParaRPr lang="en-US" sz="2000"/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360074" y="502659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588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TÓM TẮT BỆNH 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810" y="1347626"/>
            <a:ext cx="11353800" cy="53204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vi-VN" sz="2000" dirty="0">
                <a:latin typeface="Arial"/>
                <a:cs typeface="Arial"/>
              </a:rPr>
              <a:t>Bệnh nhân n</a:t>
            </a:r>
            <a:r>
              <a:rPr lang="en-US" sz="2000" dirty="0">
                <a:latin typeface="+mn-lt"/>
                <a:cs typeface="Arial"/>
              </a:rPr>
              <a:t>am</a:t>
            </a:r>
            <a:r>
              <a:rPr lang="vi-VN" sz="2000" dirty="0">
                <a:latin typeface="Arial"/>
                <a:cs typeface="Arial"/>
              </a:rPr>
              <a:t>, </a:t>
            </a:r>
            <a:r>
              <a:rPr lang="en-US" sz="2000" dirty="0">
                <a:latin typeface="+mn-lt"/>
                <a:cs typeface="Arial"/>
              </a:rPr>
              <a:t>65</a:t>
            </a:r>
            <a:r>
              <a:rPr lang="vi-VN" sz="2000" dirty="0">
                <a:latin typeface="Arial"/>
                <a:cs typeface="Arial"/>
              </a:rPr>
              <a:t> tuổi, nhập viện vì đau </a:t>
            </a:r>
            <a:r>
              <a:rPr lang="en-US" sz="2000" dirty="0" err="1">
                <a:latin typeface="+mn-lt"/>
                <a:cs typeface="Arial"/>
              </a:rPr>
              <a:t>bụng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vùng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hạ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sườn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phải</a:t>
            </a:r>
            <a:r>
              <a:rPr lang="en-US" sz="2000" dirty="0">
                <a:latin typeface="+mn-lt"/>
                <a:cs typeface="Arial"/>
              </a:rPr>
              <a:t> + </a:t>
            </a:r>
            <a:r>
              <a:rPr lang="en-US" sz="2000" dirty="0" err="1">
                <a:latin typeface="+mn-lt"/>
                <a:cs typeface="Arial"/>
              </a:rPr>
              <a:t>thượng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vị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vi-VN" sz="2000" dirty="0">
                <a:latin typeface="Arial"/>
                <a:cs typeface="Arial"/>
              </a:rPr>
              <a:t>bệnh </a:t>
            </a:r>
            <a:r>
              <a:rPr lang="en-US" sz="2000" dirty="0">
                <a:latin typeface="+mn-lt"/>
                <a:cs typeface="Arial"/>
              </a:rPr>
              <a:t>2 </a:t>
            </a:r>
            <a:r>
              <a:rPr lang="en-US" sz="2000" dirty="0" err="1">
                <a:latin typeface="+mn-lt"/>
                <a:cs typeface="Arial"/>
              </a:rPr>
              <a:t>tuần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  <a:cs typeface="Arial"/>
              </a:rPr>
              <a:t>TCCN:</a:t>
            </a:r>
            <a:endParaRPr lang="en-US" sz="2000" dirty="0">
              <a:latin typeface="+mn-lt"/>
            </a:endParaRPr>
          </a:p>
          <a:p>
            <a:pPr lvl="1"/>
            <a:r>
              <a:rPr lang="en-US" sz="2000" dirty="0" err="1">
                <a:latin typeface="+mn-lt"/>
                <a:cs typeface="Arial"/>
              </a:rPr>
              <a:t>Đau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bụng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liên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tục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vùng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hạ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sườn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phải</a:t>
            </a:r>
            <a:r>
              <a:rPr lang="en-US" sz="2000" dirty="0">
                <a:latin typeface="+mn-lt"/>
                <a:cs typeface="Arial"/>
              </a:rPr>
              <a:t> + </a:t>
            </a:r>
            <a:r>
              <a:rPr lang="en-US" sz="2000" dirty="0" err="1">
                <a:latin typeface="+mn-lt"/>
                <a:cs typeface="Arial"/>
              </a:rPr>
              <a:t>thượng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vị</a:t>
            </a:r>
            <a:r>
              <a:rPr lang="en-US" sz="2000" dirty="0">
                <a:latin typeface="+mn-lt"/>
                <a:cs typeface="Arial"/>
              </a:rPr>
              <a:t> </a:t>
            </a:r>
            <a:r>
              <a:rPr lang="en-US" sz="2000" dirty="0" err="1">
                <a:latin typeface="+mn-lt"/>
                <a:cs typeface="Arial"/>
              </a:rPr>
              <a:t>mức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độ</a:t>
            </a:r>
            <a:r>
              <a:rPr lang="en-US" sz="2000" dirty="0">
                <a:latin typeface="+mn-lt"/>
                <a:cs typeface="Arial"/>
              </a:rPr>
              <a:t> </a:t>
            </a:r>
            <a:r>
              <a:rPr lang="en-US" sz="2000" dirty="0" err="1">
                <a:latin typeface="+mn-lt"/>
                <a:cs typeface="Arial"/>
              </a:rPr>
              <a:t>tăng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dần</a:t>
            </a:r>
            <a:r>
              <a:rPr lang="en-US" sz="2000" dirty="0">
                <a:latin typeface="+mn-lt"/>
                <a:cs typeface="Arial"/>
              </a:rPr>
              <a:t> </a:t>
            </a:r>
          </a:p>
          <a:p>
            <a:pPr marL="0" lvl="0" indent="0">
              <a:buNone/>
            </a:pPr>
            <a:r>
              <a:rPr lang="en-US" sz="2000" dirty="0">
                <a:latin typeface="+mn-lt"/>
                <a:cs typeface="Arial"/>
              </a:rPr>
              <a:t>TCTT: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  <a:cs typeface="Arial"/>
              </a:rPr>
              <a:t>Bụng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ấn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đau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hạ</a:t>
            </a:r>
            <a:r>
              <a:rPr lang="en-US" sz="2000" dirty="0">
                <a:latin typeface="+mn-lt"/>
                <a:cs typeface="Arial"/>
              </a:rPr>
              <a:t> s</a:t>
            </a:r>
            <a:r>
              <a:rPr lang="vi-VN" sz="2000" dirty="0">
                <a:latin typeface="Arial"/>
                <a:cs typeface="Arial"/>
              </a:rPr>
              <a:t>ư</a:t>
            </a:r>
            <a:r>
              <a:rPr lang="en-US" sz="2000" dirty="0" err="1">
                <a:latin typeface="+mn-lt"/>
                <a:cs typeface="Arial"/>
              </a:rPr>
              <a:t>ờn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phải</a:t>
            </a:r>
            <a:r>
              <a:rPr lang="en-US" sz="2000" dirty="0">
                <a:latin typeface="+mn-lt"/>
                <a:cs typeface="Arial"/>
              </a:rPr>
              <a:t>, </a:t>
            </a:r>
            <a:r>
              <a:rPr lang="en-US" sz="2000" dirty="0" err="1">
                <a:latin typeface="+mn-lt"/>
                <a:cs typeface="Arial"/>
              </a:rPr>
              <a:t>thượng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vị</a:t>
            </a:r>
            <a:r>
              <a:rPr lang="en-US" sz="2000" dirty="0">
                <a:latin typeface="+mn-lt"/>
                <a:cs typeface="Arial"/>
              </a:rPr>
              <a:t> + </a:t>
            </a:r>
            <a:r>
              <a:rPr lang="en-US" sz="2000" dirty="0" err="1">
                <a:latin typeface="+mn-lt"/>
                <a:cs typeface="Arial"/>
              </a:rPr>
              <a:t>đề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kháng</a:t>
            </a:r>
            <a:r>
              <a:rPr lang="en-US" sz="2000" dirty="0">
                <a:latin typeface="+mn-lt"/>
                <a:cs typeface="Arial"/>
              </a:rPr>
              <a:t> (+)</a:t>
            </a:r>
            <a:endParaRPr lang="vi-VN" sz="2000" dirty="0">
              <a:latin typeface="+mn-lt"/>
              <a:cs typeface="Arial"/>
            </a:endParaRPr>
          </a:p>
          <a:p>
            <a:pPr marL="0" lvl="1" indent="0">
              <a:buNone/>
            </a:pPr>
            <a:r>
              <a:rPr lang="vi-VN" sz="2000" dirty="0" err="1">
                <a:latin typeface="+mn-lt"/>
                <a:cs typeface="Arial"/>
              </a:rPr>
              <a:t>Tiề</a:t>
            </a:r>
            <a:r>
              <a:rPr lang="en-US" sz="2000" dirty="0">
                <a:latin typeface="+mn-lt"/>
                <a:cs typeface="Arial"/>
              </a:rPr>
              <a:t>n </a:t>
            </a:r>
            <a:r>
              <a:rPr lang="en-US" sz="2000" dirty="0" err="1">
                <a:latin typeface="+mn-lt"/>
                <a:cs typeface="Arial"/>
              </a:rPr>
              <a:t>căn</a:t>
            </a:r>
            <a:r>
              <a:rPr lang="en-US" sz="2000" dirty="0">
                <a:latin typeface="+mn-lt"/>
                <a:cs typeface="Arial"/>
              </a:rPr>
              <a:t>:</a:t>
            </a:r>
          </a:p>
          <a:p>
            <a:pPr lvl="1"/>
            <a:r>
              <a:rPr lang="en-US" sz="2000" dirty="0">
                <a:latin typeface="+mn-lt"/>
                <a:cs typeface="Arial"/>
              </a:rPr>
              <a:t> HCC </a:t>
            </a:r>
            <a:r>
              <a:rPr lang="en-US" sz="2000" dirty="0" err="1">
                <a:latin typeface="+mn-lt"/>
                <a:cs typeface="Arial"/>
              </a:rPr>
              <a:t>đa</a:t>
            </a:r>
            <a:r>
              <a:rPr lang="en-US" sz="2000" dirty="0">
                <a:latin typeface="+mn-lt"/>
                <a:cs typeface="Arial"/>
              </a:rPr>
              <a:t> ổ 2 </a:t>
            </a:r>
            <a:r>
              <a:rPr lang="en-US" sz="2000" dirty="0" err="1">
                <a:latin typeface="+mn-lt"/>
                <a:cs typeface="Arial"/>
              </a:rPr>
              <a:t>thùy</a:t>
            </a:r>
            <a:r>
              <a:rPr lang="en-US" sz="2000" dirty="0">
                <a:latin typeface="+mn-lt"/>
                <a:cs typeface="Arial"/>
              </a:rPr>
              <a:t> BCLC C di </a:t>
            </a:r>
            <a:r>
              <a:rPr lang="en-US" sz="2000" dirty="0" err="1">
                <a:latin typeface="+mn-lt"/>
                <a:cs typeface="Arial"/>
              </a:rPr>
              <a:t>căn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phổi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đang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dùng</a:t>
            </a:r>
            <a:r>
              <a:rPr lang="en-US" sz="2000" dirty="0">
                <a:latin typeface="+mn-lt"/>
                <a:cs typeface="Arial"/>
              </a:rPr>
              <a:t> </a:t>
            </a:r>
            <a:r>
              <a:rPr lang="vi-VN" sz="2000" dirty="0" err="1">
                <a:latin typeface="Arial"/>
                <a:cs typeface="Arial"/>
              </a:rPr>
              <a:t>Soravar</a:t>
            </a:r>
            <a:r>
              <a:rPr lang="en-US" sz="2000" dirty="0">
                <a:latin typeface="+mn-lt"/>
                <a:cs typeface="Arial"/>
              </a:rPr>
              <a:t> </a:t>
            </a:r>
            <a:r>
              <a:rPr lang="vi-VN" sz="2000" dirty="0">
                <a:latin typeface="Arial"/>
                <a:cs typeface="Arial"/>
              </a:rPr>
              <a:t>200mg (u) x3/ngày, </a:t>
            </a:r>
            <a:r>
              <a:rPr lang="en-US" sz="2000" dirty="0">
                <a:latin typeface="+mn-lt"/>
                <a:cs typeface="Arial"/>
              </a:rPr>
              <a:t> X</a:t>
            </a:r>
            <a:r>
              <a:rPr lang="vi-VN" sz="2000" dirty="0">
                <a:latin typeface="Arial"/>
                <a:cs typeface="Arial"/>
              </a:rPr>
              <a:t>ơ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gan</a:t>
            </a:r>
            <a:r>
              <a:rPr lang="en-US" sz="2000" dirty="0">
                <a:latin typeface="+mn-lt"/>
                <a:cs typeface="Arial"/>
              </a:rPr>
              <a:t> do </a:t>
            </a:r>
            <a:r>
              <a:rPr lang="en-US" sz="2000" dirty="0" err="1">
                <a:latin typeface="+mn-lt"/>
                <a:cs typeface="Arial"/>
              </a:rPr>
              <a:t>rượu</a:t>
            </a:r>
            <a:endParaRPr lang="vi-VN" sz="2000">
              <a:latin typeface="Arial"/>
              <a:cs typeface="Arial"/>
            </a:endParaRPr>
          </a:p>
          <a:p>
            <a:pPr marL="0" indent="0">
              <a:buNone/>
            </a:pPr>
            <a:endParaRPr lang="vi-VN" sz="2000" dirty="0">
              <a:latin typeface="+mn-lt"/>
              <a:cs typeface="Arial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vi-VN" sz="2000" dirty="0">
              <a:latin typeface="+mn-lt"/>
              <a:cs typeface="Arial"/>
            </a:endParaRPr>
          </a:p>
          <a:p>
            <a:pPr lvl="1"/>
            <a:endParaRPr lang="vi-VN" sz="200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390237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a0806c-cce5-49eb-8cde-a9d7bbc81d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233ACE94B78D468C40B426F6933AB9" ma:contentTypeVersion="15" ma:contentTypeDescription="Create a new document." ma:contentTypeScope="" ma:versionID="7a9033979c9dc65b38e25262f1f30d5a">
  <xsd:schema xmlns:xsd="http://www.w3.org/2001/XMLSchema" xmlns:xs="http://www.w3.org/2001/XMLSchema" xmlns:p="http://schemas.microsoft.com/office/2006/metadata/properties" xmlns:ns3="f1a0806c-cce5-49eb-8cde-a9d7bbc81db7" xmlns:ns4="7631aaf6-04a2-4bbe-9ce7-688c820a53de" targetNamespace="http://schemas.microsoft.com/office/2006/metadata/properties" ma:root="true" ma:fieldsID="45084f796b69685f7fc753ecf8ac7b92" ns3:_="" ns4:_="">
    <xsd:import namespace="f1a0806c-cce5-49eb-8cde-a9d7bbc81db7"/>
    <xsd:import namespace="7631aaf6-04a2-4bbe-9ce7-688c820a53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0806c-cce5-49eb-8cde-a9d7bbc81d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31aaf6-04a2-4bbe-9ce7-688c820a53d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4994F2-C999-4864-9F05-45F8BE91439F}">
  <ds:schemaRefs>
    <ds:schemaRef ds:uri="http://schemas.microsoft.com/office/2006/metadata/properties"/>
    <ds:schemaRef ds:uri="http://www.w3.org/2000/xmlns/"/>
    <ds:schemaRef ds:uri="f1a0806c-cce5-49eb-8cde-a9d7bbc81db7"/>
    <ds:schemaRef ds:uri="http://www.w3.org/2001/XMLSchema-instan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90E3368-2597-48CB-9B26-3D5D1446B7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59A5E9-6157-4C83-8BEA-C458CEA4E9F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1a0806c-cce5-49eb-8cde-a9d7bbc81db7"/>
    <ds:schemaRef ds:uri="7631aaf6-04a2-4bbe-9ce7-688c820a53d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Cordelia · SlidesCarnival</Template>
  <TotalTime>0</TotalTime>
  <Words>1829</Words>
  <Application>Microsoft Office PowerPoint</Application>
  <PresentationFormat>Màn hình rộng</PresentationFormat>
  <Paragraphs>171</Paragraphs>
  <Slides>29</Slides>
  <Notes>6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29</vt:i4>
      </vt:variant>
    </vt:vector>
  </HeadingPairs>
  <TitlesOfParts>
    <vt:vector size="30" baseType="lpstr">
      <vt:lpstr>Cordelia template</vt:lpstr>
      <vt:lpstr>BỆNH ÁN</vt:lpstr>
      <vt:lpstr>HÀNH CHÍNH</vt:lpstr>
      <vt:lpstr>LÍ DO NHẬP VIỆN</vt:lpstr>
      <vt:lpstr>BỆNH SỬ</vt:lpstr>
      <vt:lpstr>BỆNH SỬ</vt:lpstr>
      <vt:lpstr>TIỀN CĂN</vt:lpstr>
      <vt:lpstr>KHÁM LÂM SÀNG  (14h 7/3/2023)</vt:lpstr>
      <vt:lpstr>KHÁM LÂM SÀNG  </vt:lpstr>
      <vt:lpstr>TÓM TẮT BỆNH ÁN</vt:lpstr>
      <vt:lpstr>ĐẶT VẤN ĐỀ</vt:lpstr>
      <vt:lpstr>CHẨN ĐOÁN</vt:lpstr>
      <vt:lpstr>BIỆN LUẬN</vt:lpstr>
      <vt:lpstr>ĐỀ NGHỊ CẬN LÂM SÀNG</vt:lpstr>
      <vt:lpstr>CT Scan ngực bụng chậu có cản quang 4 thì</vt:lpstr>
      <vt:lpstr>CT Scan ngực bụng chậu có cản quang 4 thì</vt:lpstr>
      <vt:lpstr>CT Scan ngực bụng chậu có cản quang 4 thì</vt:lpstr>
      <vt:lpstr>CT Scan ngực bụng chậu có cản quang 4 thì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Phân loại Child-Pugh</vt:lpstr>
      <vt:lpstr>Phân giai đoạn BCLC  </vt:lpstr>
      <vt:lpstr>Bản trình bày PowerPoint</vt:lpstr>
      <vt:lpstr> </vt:lpstr>
      <vt:lpstr>Chẩn đoán xác định</vt:lpstr>
      <vt:lpstr>ĐIỀU TRỊ</vt:lpstr>
      <vt:lpstr>TIÊN LƯỢNG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Điều trị</dc:title>
  <dc:creator>Hoàng Anh Dũng</dc:creator>
  <cp:lastModifiedBy>Duc Tang - Y17</cp:lastModifiedBy>
  <cp:revision>194</cp:revision>
  <dcterms:created xsi:type="dcterms:W3CDTF">2021-11-21T12:44:27Z</dcterms:created>
  <dcterms:modified xsi:type="dcterms:W3CDTF">2023-03-09T21:47:23Z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0x0101002D233ACE94B78D468C40B426F6933AB9</vt:lpwstr>
  </property>
</Properties>
</file>